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828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92581" y="234518"/>
            <a:ext cx="10169397" cy="8355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‹#›</a:t>
            </a:fld>
            <a:endParaRPr spc="4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‹#›</a:t>
            </a:fld>
            <a:endParaRPr spc="4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‹#›</a:t>
            </a:fld>
            <a:endParaRPr spc="4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‹#›</a:t>
            </a:fld>
            <a:endParaRPr spc="4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‹#›</a:t>
            </a:fld>
            <a:endParaRPr spc="4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6511" y="110998"/>
            <a:ext cx="10818977" cy="9898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8969" y="1663649"/>
            <a:ext cx="10091420" cy="2820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4306" y="6104028"/>
            <a:ext cx="332740" cy="255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‹#›</a:t>
            </a:fld>
            <a:endParaRPr spc="4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png"/><Relationship Id="rId7" Type="http://schemas.openxmlformats.org/officeDocument/2006/relationships/image" Target="../media/image18.jpg"/><Relationship Id="rId2" Type="http://schemas.openxmlformats.org/officeDocument/2006/relationships/hyperlink" Target="https://github.com/Kmohamedalie/IBM-Data-Science-SpaceX-Falcon9/blob/master/Notebooks/3.labs-jupyter-spacex-Data%20wrangling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https://github.com/Kmohamedalie/IBM-Data-Science-SpaceX-Falcon9/blob/master/Notebooks/5.%20jupyter-labs-eda-dataviz.ipynb" TargetMode="External"/><Relationship Id="rId7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github.com/Kmohamedalie/IBM-Data-Science-SpaceX-Falcon9/blob/master/Notebooks/4.%20jupyter-labs-eda-sql-coursera_sqllite.ipynb" TargetMode="External"/><Relationship Id="rId7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mohamedalie/IBM-Data-Science-SpaceX-Falcon9/blob/master/Notebooks/6.1%20lab_jupyter_launch_site_location-Folium%20lab.ipynb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hyperlink" Target="https://github.com/Kmohamedalie/IBM-Data-Science-SpaceX-Falcon9/blob/master/Notebooks/6.2%20spaceX%20Dash%20App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8.jpg"/><Relationship Id="rId7" Type="http://schemas.openxmlformats.org/officeDocument/2006/relationships/image" Target="../media/image38.png"/><Relationship Id="rId2" Type="http://schemas.openxmlformats.org/officeDocument/2006/relationships/hyperlink" Target="https://github.com/Kmohamedalie/IBM-Data-Science-SpaceX-Falcon9/blob/master/Notebooks/7.%20SpaceX_Machine_Learning_Prediction_Part_5.jupyterlite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8.jp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8.jpg"/><Relationship Id="rId10" Type="http://schemas.openxmlformats.org/officeDocument/2006/relationships/hyperlink" Target="https://github.com/Kmohamedalie/IBM-Data-Science-SpaceX-Falcon9/blob/master/Notebooks/6.1%20lab_jupyter_launch_site_location-Folium%20lab.ipynb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41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8.jp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mohamedalie/IBM-Data-Science-SpaceX-Falcon9/blob/master/Notebooks/6.1%20lab_jupyter_launch_site_location-Folium%20lab.ipynb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6.png"/><Relationship Id="rId7" Type="http://schemas.openxmlformats.org/officeDocument/2006/relationships/hyperlink" Target="https://github.com/Kmohamedalie/IBM-Data-Science-SpaceX-Falcon9/blob/master/Notebooks/6.1%20lab_jupyter_launch_site_location-Folium%20lab.ipynb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6.png"/><Relationship Id="rId7" Type="http://schemas.openxmlformats.org/officeDocument/2006/relationships/hyperlink" Target="https://github.com/Kmohamedalie/IBM-Data-Science-SpaceX-Falcon9/blob/master/Notebooks/6.1%20lab_jupyter_launch_site_location-Folium%20lab.ipynb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6.png"/><Relationship Id="rId7" Type="http://schemas.openxmlformats.org/officeDocument/2006/relationships/hyperlink" Target="https://github.com/Kmohamedalie/IBM-Data-Science-SpaceX-Falcon9/blob/master/Notebooks/6.1%20lab_jupyter_launch_site_location-Folium%20lab.ipynb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6.png"/><Relationship Id="rId7" Type="http://schemas.openxmlformats.org/officeDocument/2006/relationships/hyperlink" Target="https://github.com/Kmohamedalie/IBM-Data-Science-SpaceX-Falcon9/blob/master/Notebooks/6.1%20lab_jupyter_launch_site_location-Folium%20lab.ipynb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16.png"/><Relationship Id="rId7" Type="http://schemas.openxmlformats.org/officeDocument/2006/relationships/hyperlink" Target="https://github.com/Kmohamedalie/IBM-Data-Science-SpaceX-Falcon9/blob/master/Notebooks/6.1%20lab_jupyter_launch_site_location-Folium%20lab.ipynb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it.wikipedia.org/wiki/Orbita" TargetMode="External"/><Relationship Id="rId3" Type="http://schemas.openxmlformats.org/officeDocument/2006/relationships/image" Target="../media/image16.png"/><Relationship Id="rId7" Type="http://schemas.openxmlformats.org/officeDocument/2006/relationships/hyperlink" Target="https://github.com/Kmohamedalie/IBM-Data-Science-SpaceX-Falcon9/blob/master/Notebooks/4.%20jupyter-labs-eda-sql-coursera_sqllite.ipynb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11" Type="http://schemas.openxmlformats.org/officeDocument/2006/relationships/hyperlink" Target="https://it.wikipedia.org/wiki/Florida" TargetMode="External"/><Relationship Id="rId5" Type="http://schemas.openxmlformats.org/officeDocument/2006/relationships/image" Target="../media/image8.png"/><Relationship Id="rId10" Type="http://schemas.openxmlformats.org/officeDocument/2006/relationships/hyperlink" Target="https://it.wikipedia.org/wiki/Cape_Canaveral" TargetMode="External"/><Relationship Id="rId4" Type="http://schemas.openxmlformats.org/officeDocument/2006/relationships/image" Target="../media/image7.png"/><Relationship Id="rId9" Type="http://schemas.openxmlformats.org/officeDocument/2006/relationships/hyperlink" Target="https://it.wikipedia.org/wiki/Rampa_di_lancio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16.png"/><Relationship Id="rId7" Type="http://schemas.openxmlformats.org/officeDocument/2006/relationships/hyperlink" Target="https://github.com/Kmohamedalie/IBM-Data-Science-SpaceX-Falcon9/blob/master/Notebooks/4.%20jupyter-labs-eda-sql-coursera_sqllite.ipynb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mohamedalie/IBM-Data-Science-SpaceX-Falcon9/blob/master/Notebooks/4.%20jupyter-labs-eda-sql-coursera_sqllite.ipynb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mohamedalie/IBM-Data-Science-SpaceX-Falcon9/blob/master/Notebooks/4.%20jupyter-labs-eda-sql-coursera_sqllite.ipynb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://www.ibm.com/" TargetMode="External"/><Relationship Id="rId7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mohamedalie/IBM-Data-Science-SpaceX-Falcon9/blob/master/Notebooks/4.%20jupyter-labs-eda-sql-coursera_sqllite.ipynb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16.png"/><Relationship Id="rId7" Type="http://schemas.openxmlformats.org/officeDocument/2006/relationships/hyperlink" Target="https://github.com/Kmohamedalie/IBM-Data-Science-SpaceX-Falcon9/blob/master/Notebooks/4.%20jupyter-labs-eda-sql-coursera_sqllite.ipynb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16.png"/><Relationship Id="rId7" Type="http://schemas.openxmlformats.org/officeDocument/2006/relationships/hyperlink" Target="https://github.com/Kmohamedalie/IBM-Data-Science-SpaceX-Falcon9/blob/master/Notebooks/4.%20jupyter-labs-eda-sql-coursera_sqllite.ipynb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3" Type="http://schemas.openxmlformats.org/officeDocument/2006/relationships/image" Target="../media/image7.png"/><Relationship Id="rId7" Type="http://schemas.openxmlformats.org/officeDocument/2006/relationships/hyperlink" Target="https://github.com/Kmohamedalie/IBM-Data-Science-SpaceX-Falcon9/blob/master/Notebooks/4.%20jupyter-labs-eda-sql-coursera_sqllite.ipynb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3" Type="http://schemas.openxmlformats.org/officeDocument/2006/relationships/image" Target="../media/image5.png"/><Relationship Id="rId7" Type="http://schemas.openxmlformats.org/officeDocument/2006/relationships/hyperlink" Target="https://github.com/Kmohamedalie/IBM-Data-Science-SpaceX-Falcon9/blob/master/Notebooks/4.%20jupyter-labs-eda-sql-coursera_sqllite.ipynb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mohamedalie/IBM-Data-Science-SpaceX-Falcon9/blob/master/Notebooks/4.%20jupyter-labs-eda-sql-coursera_sqllite.ipynb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5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9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8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seaborn.pydata.org/" TargetMode="External"/><Relationship Id="rId3" Type="http://schemas.openxmlformats.org/officeDocument/2006/relationships/hyperlink" Target="https://pypi.org/project/requests/" TargetMode="External"/><Relationship Id="rId7" Type="http://schemas.openxmlformats.org/officeDocument/2006/relationships/hyperlink" Target="https://matplotlib.org/" TargetMode="External"/><Relationship Id="rId2" Type="http://schemas.openxmlformats.org/officeDocument/2006/relationships/hyperlink" Target="https://api.spacexdata.com/v4/rocket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qlite.org/index.html" TargetMode="External"/><Relationship Id="rId5" Type="http://schemas.openxmlformats.org/officeDocument/2006/relationships/hyperlink" Target="https://pandas.pydata.org/" TargetMode="External"/><Relationship Id="rId4" Type="http://schemas.openxmlformats.org/officeDocument/2006/relationships/hyperlink" Target="https://pypi.org/project/BeautifulSoup/" TargetMode="External"/><Relationship Id="rId9" Type="http://schemas.openxmlformats.org/officeDocument/2006/relationships/image" Target="../media/image18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6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8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6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6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6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hyperlink" Target="https://github.com/Kmohamedalie/IBM-Data-Science-SpaceX-Falcon9/tree/master/Notebooks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s://github.com/Kmohamedalie/IBM-Data-Science-SpaceX-Falcon9/blob/master/Notebooks/4.%20jupyter-labs-eda-sql-coursera_sqllite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requests/" TargetMode="External"/><Relationship Id="rId2" Type="http://schemas.openxmlformats.org/officeDocument/2006/relationships/hyperlink" Target="https://api.spacexdata.com/v4/launchpad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8.jpg"/><Relationship Id="rId4" Type="http://schemas.openxmlformats.org/officeDocument/2006/relationships/hyperlink" Target="https://www.json.org/json-en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8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Kmohamedalie/IBM-Data-Science-SpaceX-Falcon9/blob/master/Notebooks/1.jupyter-labs-spacex-data-collection-api.ipynb" TargetMode="Externa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8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Kmohamedalie/IBM-Data-Science-SpaceX-Falcon9/blob/master/Notebooks/2%20-jupyter-labs-webscraping.ipynb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536" y="4589145"/>
            <a:ext cx="221234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pc="-65" dirty="0">
                <a:solidFill>
                  <a:srgbClr val="E7E6E6"/>
                </a:solidFill>
                <a:latin typeface="Microsoft Sans Serif"/>
                <a:cs typeface="Microsoft Sans Serif"/>
              </a:rPr>
              <a:t>Muhammad Rayyan</a:t>
            </a:r>
            <a:br>
              <a:rPr lang="en-US" spc="-65" dirty="0">
                <a:solidFill>
                  <a:srgbClr val="E7E6E6"/>
                </a:solidFill>
                <a:latin typeface="Microsoft Sans Serif"/>
                <a:cs typeface="Microsoft Sans Serif"/>
              </a:rPr>
            </a:br>
            <a:r>
              <a:rPr lang="en-US" sz="1800" spc="85" dirty="0">
                <a:solidFill>
                  <a:srgbClr val="E7E6E6"/>
                </a:solidFill>
                <a:latin typeface="Microsoft Sans Serif"/>
                <a:cs typeface="Microsoft Sans Serif"/>
              </a:rPr>
              <a:t>12/16/2025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 descr="IBM Skills Network Logo - Horizontal-noai copy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016" y="676655"/>
            <a:ext cx="2104644" cy="6294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478026"/>
            <a:ext cx="9743440" cy="377126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241300" marR="36195" indent="-228600">
              <a:lnSpc>
                <a:spcPct val="90100"/>
              </a:lnSpc>
              <a:spcBef>
                <a:spcPts val="310"/>
              </a:spcBef>
              <a:buClr>
                <a:srgbClr val="292929"/>
              </a:buClr>
              <a:buFont typeface="Arial"/>
              <a:buChar char="•"/>
              <a:tabLst>
                <a:tab pos="241300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cleaned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imported,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checked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percentage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missing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LaunchingPad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since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column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still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containing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missing value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indicating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“no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LaunchingPad”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used.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checked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datatype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column,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are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datatypes(int64,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object,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float64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and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bool).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LaunchSite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was also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examined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facilities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Cape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Canaveral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Complex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40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Arial"/>
                <a:cs typeface="Arial"/>
              </a:rPr>
              <a:t>VAFB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SLC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4E </a:t>
            </a:r>
            <a:r>
              <a:rPr sz="1800" dirty="0">
                <a:latin typeface="Arial"/>
                <a:cs typeface="Arial"/>
              </a:rPr>
              <a:t>seem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have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highest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count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of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55.</a:t>
            </a:r>
            <a:endParaRPr sz="18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ts val="1939"/>
              </a:lnSpc>
              <a:spcBef>
                <a:spcPts val="1019"/>
              </a:spcBef>
              <a:buFont typeface="Arial"/>
              <a:buChar char="•"/>
              <a:tabLst>
                <a:tab pos="241300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new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called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“class”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outcome's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containing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“False”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“None”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regarded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as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bad,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therefore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zero(0)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assigned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one(1)</a:t>
            </a:r>
            <a:r>
              <a:rPr sz="1800" spc="5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outcome.</a:t>
            </a: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ts val="205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the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 of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up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66.67%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</a:t>
            </a:r>
            <a:endParaRPr sz="1800">
              <a:latin typeface="Microsoft Sans Serif"/>
              <a:cs typeface="Microsoft Sans Serif"/>
            </a:endParaRPr>
          </a:p>
          <a:p>
            <a:pPr marL="241300">
              <a:lnSpc>
                <a:spcPts val="2050"/>
              </a:lnSpc>
            </a:pP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feature.</a:t>
            </a: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685"/>
              </a:spcBef>
            </a:pP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Clr>
                <a:srgbClr val="292929"/>
              </a:buClr>
              <a:buFont typeface="Arial"/>
              <a:buChar char="•"/>
              <a:tabLst>
                <a:tab pos="240665" algn="l"/>
              </a:tabLst>
            </a:pPr>
            <a:r>
              <a:rPr sz="1800" u="sng" spc="-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GitHub</a:t>
            </a:r>
            <a:r>
              <a:rPr sz="1800" u="sng" spc="-8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 </a:t>
            </a:r>
            <a:r>
              <a:rPr sz="1800" u="sng" spc="-20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URL</a:t>
            </a:r>
            <a:r>
              <a:rPr sz="1800" u="sng" spc="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 </a:t>
            </a:r>
            <a:r>
              <a:rPr sz="1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data</a:t>
            </a:r>
            <a:r>
              <a:rPr sz="1800" u="sng" spc="-10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 </a:t>
            </a:r>
            <a:r>
              <a:rPr sz="1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wrangling</a:t>
            </a:r>
            <a:r>
              <a:rPr sz="1800" u="sng" spc="-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 </a:t>
            </a:r>
            <a:r>
              <a:rPr sz="1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related</a:t>
            </a:r>
            <a:r>
              <a:rPr sz="1800" u="sng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 </a:t>
            </a:r>
            <a:r>
              <a:rPr sz="1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notebooks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04061" y="5609590"/>
            <a:ext cx="2673985" cy="296545"/>
            <a:chOff x="1004061" y="5609590"/>
            <a:chExt cx="2673985" cy="296545"/>
          </a:xfrm>
        </p:grpSpPr>
        <p:sp>
          <p:nvSpPr>
            <p:cNvPr id="4" name="object 4"/>
            <p:cNvSpPr/>
            <p:nvPr/>
          </p:nvSpPr>
          <p:spPr>
            <a:xfrm>
              <a:off x="1010411" y="5615940"/>
              <a:ext cx="2661285" cy="283845"/>
            </a:xfrm>
            <a:custGeom>
              <a:avLst/>
              <a:gdLst/>
              <a:ahLst/>
              <a:cxnLst/>
              <a:rect l="l" t="t" r="r" b="b"/>
              <a:pathLst>
                <a:path w="2661285" h="283845">
                  <a:moveTo>
                    <a:pt x="2519172" y="0"/>
                  </a:moveTo>
                  <a:lnTo>
                    <a:pt x="0" y="0"/>
                  </a:lnTo>
                  <a:lnTo>
                    <a:pt x="0" y="283464"/>
                  </a:lnTo>
                  <a:lnTo>
                    <a:pt x="2519172" y="283464"/>
                  </a:lnTo>
                  <a:lnTo>
                    <a:pt x="2660904" y="141732"/>
                  </a:lnTo>
                  <a:lnTo>
                    <a:pt x="251917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10411" y="5615940"/>
              <a:ext cx="2661285" cy="283845"/>
            </a:xfrm>
            <a:custGeom>
              <a:avLst/>
              <a:gdLst/>
              <a:ahLst/>
              <a:cxnLst/>
              <a:rect l="l" t="t" r="r" b="b"/>
              <a:pathLst>
                <a:path w="2661285" h="283845">
                  <a:moveTo>
                    <a:pt x="0" y="0"/>
                  </a:moveTo>
                  <a:lnTo>
                    <a:pt x="2519172" y="0"/>
                  </a:lnTo>
                  <a:lnTo>
                    <a:pt x="2660904" y="141732"/>
                  </a:lnTo>
                  <a:lnTo>
                    <a:pt x="2519172" y="283464"/>
                  </a:lnTo>
                  <a:lnTo>
                    <a:pt x="0" y="28346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12192000" cy="1304925"/>
            <a:chOff x="0" y="0"/>
            <a:chExt cx="12192000" cy="130492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5692" y="170311"/>
              <a:ext cx="109553" cy="10562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74100" y="335102"/>
              <a:ext cx="145666" cy="13919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50248" y="500662"/>
              <a:ext cx="139074" cy="15050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301238" y="197447"/>
              <a:ext cx="321945" cy="321945"/>
            </a:xfrm>
            <a:custGeom>
              <a:avLst/>
              <a:gdLst/>
              <a:ahLst/>
              <a:cxnLst/>
              <a:rect l="l" t="t" r="r" b="b"/>
              <a:pathLst>
                <a:path w="321945" h="321945">
                  <a:moveTo>
                    <a:pt x="212178" y="0"/>
                  </a:moveTo>
                  <a:lnTo>
                    <a:pt x="156444" y="29721"/>
                  </a:lnTo>
                  <a:lnTo>
                    <a:pt x="98020" y="77885"/>
                  </a:lnTo>
                  <a:lnTo>
                    <a:pt x="61088" y="122055"/>
                  </a:lnTo>
                  <a:lnTo>
                    <a:pt x="34512" y="167317"/>
                  </a:lnTo>
                  <a:lnTo>
                    <a:pt x="16601" y="211169"/>
                  </a:lnTo>
                  <a:lnTo>
                    <a:pt x="5661" y="251110"/>
                  </a:lnTo>
                  <a:lnTo>
                    <a:pt x="0" y="284636"/>
                  </a:lnTo>
                  <a:lnTo>
                    <a:pt x="37056" y="321791"/>
                  </a:lnTo>
                  <a:lnTo>
                    <a:pt x="110538" y="305357"/>
                  </a:lnTo>
                  <a:lnTo>
                    <a:pt x="154451" y="287575"/>
                  </a:lnTo>
                  <a:lnTo>
                    <a:pt x="199741" y="261077"/>
                  </a:lnTo>
                  <a:lnTo>
                    <a:pt x="243855" y="224109"/>
                  </a:lnTo>
                  <a:lnTo>
                    <a:pt x="270368" y="194857"/>
                  </a:lnTo>
                  <a:lnTo>
                    <a:pt x="307461" y="139761"/>
                  </a:lnTo>
                  <a:lnTo>
                    <a:pt x="217482" y="139761"/>
                  </a:lnTo>
                  <a:lnTo>
                    <a:pt x="203913" y="137177"/>
                  </a:lnTo>
                  <a:lnTo>
                    <a:pt x="191857" y="129423"/>
                  </a:lnTo>
                  <a:lnTo>
                    <a:pt x="184124" y="117672"/>
                  </a:lnTo>
                  <a:lnTo>
                    <a:pt x="181547" y="104179"/>
                  </a:lnTo>
                  <a:lnTo>
                    <a:pt x="184124" y="90573"/>
                  </a:lnTo>
                  <a:lnTo>
                    <a:pt x="191857" y="78485"/>
                  </a:lnTo>
                  <a:lnTo>
                    <a:pt x="203577" y="70732"/>
                  </a:lnTo>
                  <a:lnTo>
                    <a:pt x="217034" y="68147"/>
                  </a:lnTo>
                  <a:lnTo>
                    <a:pt x="296501" y="68147"/>
                  </a:lnTo>
                  <a:lnTo>
                    <a:pt x="291465" y="61452"/>
                  </a:lnTo>
                  <a:lnTo>
                    <a:pt x="276130" y="44326"/>
                  </a:lnTo>
                  <a:lnTo>
                    <a:pt x="259920" y="29721"/>
                  </a:lnTo>
                  <a:lnTo>
                    <a:pt x="243482" y="17211"/>
                  </a:lnTo>
                  <a:lnTo>
                    <a:pt x="227466" y="7254"/>
                  </a:lnTo>
                  <a:lnTo>
                    <a:pt x="212178" y="0"/>
                  </a:lnTo>
                  <a:close/>
                </a:path>
                <a:path w="321945" h="321945">
                  <a:moveTo>
                    <a:pt x="296501" y="68147"/>
                  </a:moveTo>
                  <a:lnTo>
                    <a:pt x="217034" y="68147"/>
                  </a:lnTo>
                  <a:lnTo>
                    <a:pt x="230604" y="70732"/>
                  </a:lnTo>
                  <a:lnTo>
                    <a:pt x="242660" y="78485"/>
                  </a:lnTo>
                  <a:lnTo>
                    <a:pt x="250393" y="90573"/>
                  </a:lnTo>
                  <a:lnTo>
                    <a:pt x="252970" y="104179"/>
                  </a:lnTo>
                  <a:lnTo>
                    <a:pt x="250393" y="117672"/>
                  </a:lnTo>
                  <a:lnTo>
                    <a:pt x="242660" y="129423"/>
                  </a:lnTo>
                  <a:lnTo>
                    <a:pt x="230940" y="137177"/>
                  </a:lnTo>
                  <a:lnTo>
                    <a:pt x="217482" y="139761"/>
                  </a:lnTo>
                  <a:lnTo>
                    <a:pt x="307461" y="139761"/>
                  </a:lnTo>
                  <a:lnTo>
                    <a:pt x="308826" y="137476"/>
                  </a:lnTo>
                  <a:lnTo>
                    <a:pt x="321555" y="110247"/>
                  </a:lnTo>
                  <a:lnTo>
                    <a:pt x="314289" y="94806"/>
                  </a:lnTo>
                  <a:lnTo>
                    <a:pt x="304268" y="78485"/>
                  </a:lnTo>
                  <a:lnTo>
                    <a:pt x="296501" y="681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32206" y="505090"/>
              <a:ext cx="83143" cy="8361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2191999" cy="130454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2073020" y="5618479"/>
            <a:ext cx="52133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Import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133089" y="5609590"/>
            <a:ext cx="2673985" cy="296545"/>
            <a:chOff x="3133089" y="5609590"/>
            <a:chExt cx="2673985" cy="296545"/>
          </a:xfrm>
        </p:grpSpPr>
        <p:sp>
          <p:nvSpPr>
            <p:cNvPr id="15" name="object 15"/>
            <p:cNvSpPr/>
            <p:nvPr/>
          </p:nvSpPr>
          <p:spPr>
            <a:xfrm>
              <a:off x="3139439" y="5615940"/>
              <a:ext cx="2661285" cy="283845"/>
            </a:xfrm>
            <a:custGeom>
              <a:avLst/>
              <a:gdLst/>
              <a:ahLst/>
              <a:cxnLst/>
              <a:rect l="l" t="t" r="r" b="b"/>
              <a:pathLst>
                <a:path w="2661285" h="283845">
                  <a:moveTo>
                    <a:pt x="2519172" y="0"/>
                  </a:moveTo>
                  <a:lnTo>
                    <a:pt x="0" y="0"/>
                  </a:lnTo>
                  <a:lnTo>
                    <a:pt x="141732" y="141732"/>
                  </a:lnTo>
                  <a:lnTo>
                    <a:pt x="0" y="283464"/>
                  </a:lnTo>
                  <a:lnTo>
                    <a:pt x="2519172" y="283464"/>
                  </a:lnTo>
                  <a:lnTo>
                    <a:pt x="2660904" y="141732"/>
                  </a:lnTo>
                  <a:lnTo>
                    <a:pt x="251917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139439" y="5615940"/>
              <a:ext cx="2661285" cy="283845"/>
            </a:xfrm>
            <a:custGeom>
              <a:avLst/>
              <a:gdLst/>
              <a:ahLst/>
              <a:cxnLst/>
              <a:rect l="l" t="t" r="r" b="b"/>
              <a:pathLst>
                <a:path w="2661285" h="283845">
                  <a:moveTo>
                    <a:pt x="0" y="0"/>
                  </a:moveTo>
                  <a:lnTo>
                    <a:pt x="2519172" y="0"/>
                  </a:lnTo>
                  <a:lnTo>
                    <a:pt x="2660904" y="141732"/>
                  </a:lnTo>
                  <a:lnTo>
                    <a:pt x="2519172" y="283464"/>
                  </a:lnTo>
                  <a:lnTo>
                    <a:pt x="0" y="283464"/>
                  </a:lnTo>
                  <a:lnTo>
                    <a:pt x="141732" y="14173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688207" y="5618479"/>
            <a:ext cx="16008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Columns</a:t>
            </a:r>
            <a:r>
              <a:rPr sz="14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r>
              <a:rPr sz="14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counts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262117" y="5609590"/>
            <a:ext cx="2673985" cy="296545"/>
            <a:chOff x="5262117" y="5609590"/>
            <a:chExt cx="2673985" cy="296545"/>
          </a:xfrm>
        </p:grpSpPr>
        <p:sp>
          <p:nvSpPr>
            <p:cNvPr id="19" name="object 19"/>
            <p:cNvSpPr/>
            <p:nvPr/>
          </p:nvSpPr>
          <p:spPr>
            <a:xfrm>
              <a:off x="5268467" y="5615940"/>
              <a:ext cx="2661285" cy="283845"/>
            </a:xfrm>
            <a:custGeom>
              <a:avLst/>
              <a:gdLst/>
              <a:ahLst/>
              <a:cxnLst/>
              <a:rect l="l" t="t" r="r" b="b"/>
              <a:pathLst>
                <a:path w="2661284" h="283845">
                  <a:moveTo>
                    <a:pt x="2519172" y="0"/>
                  </a:moveTo>
                  <a:lnTo>
                    <a:pt x="0" y="0"/>
                  </a:lnTo>
                  <a:lnTo>
                    <a:pt x="141732" y="141732"/>
                  </a:lnTo>
                  <a:lnTo>
                    <a:pt x="0" y="283464"/>
                  </a:lnTo>
                  <a:lnTo>
                    <a:pt x="2519172" y="283464"/>
                  </a:lnTo>
                  <a:lnTo>
                    <a:pt x="2660904" y="141732"/>
                  </a:lnTo>
                  <a:lnTo>
                    <a:pt x="251917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268467" y="5615940"/>
              <a:ext cx="2661285" cy="283845"/>
            </a:xfrm>
            <a:custGeom>
              <a:avLst/>
              <a:gdLst/>
              <a:ahLst/>
              <a:cxnLst/>
              <a:rect l="l" t="t" r="r" b="b"/>
              <a:pathLst>
                <a:path w="2661284" h="283845">
                  <a:moveTo>
                    <a:pt x="0" y="0"/>
                  </a:moveTo>
                  <a:lnTo>
                    <a:pt x="2519172" y="0"/>
                  </a:lnTo>
                  <a:lnTo>
                    <a:pt x="2660904" y="141732"/>
                  </a:lnTo>
                  <a:lnTo>
                    <a:pt x="2519172" y="283464"/>
                  </a:lnTo>
                  <a:lnTo>
                    <a:pt x="0" y="283464"/>
                  </a:lnTo>
                  <a:lnTo>
                    <a:pt x="141732" y="14173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765038" y="5618479"/>
            <a:ext cx="17068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Column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Creation(Class)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392669" y="5609590"/>
            <a:ext cx="1767205" cy="296545"/>
            <a:chOff x="7392669" y="5609590"/>
            <a:chExt cx="1767205" cy="296545"/>
          </a:xfrm>
        </p:grpSpPr>
        <p:sp>
          <p:nvSpPr>
            <p:cNvPr id="23" name="object 23"/>
            <p:cNvSpPr/>
            <p:nvPr/>
          </p:nvSpPr>
          <p:spPr>
            <a:xfrm>
              <a:off x="7399019" y="5615940"/>
              <a:ext cx="1754505" cy="283845"/>
            </a:xfrm>
            <a:custGeom>
              <a:avLst/>
              <a:gdLst/>
              <a:ahLst/>
              <a:cxnLst/>
              <a:rect l="l" t="t" r="r" b="b"/>
              <a:pathLst>
                <a:path w="1754504" h="283845">
                  <a:moveTo>
                    <a:pt x="1612391" y="0"/>
                  </a:moveTo>
                  <a:lnTo>
                    <a:pt x="0" y="0"/>
                  </a:lnTo>
                  <a:lnTo>
                    <a:pt x="141731" y="141732"/>
                  </a:lnTo>
                  <a:lnTo>
                    <a:pt x="0" y="283464"/>
                  </a:lnTo>
                  <a:lnTo>
                    <a:pt x="1612391" y="283464"/>
                  </a:lnTo>
                  <a:lnTo>
                    <a:pt x="1754124" y="141732"/>
                  </a:lnTo>
                  <a:lnTo>
                    <a:pt x="161239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399019" y="5615940"/>
              <a:ext cx="1754505" cy="283845"/>
            </a:xfrm>
            <a:custGeom>
              <a:avLst/>
              <a:gdLst/>
              <a:ahLst/>
              <a:cxnLst/>
              <a:rect l="l" t="t" r="r" b="b"/>
              <a:pathLst>
                <a:path w="1754504" h="283845">
                  <a:moveTo>
                    <a:pt x="0" y="0"/>
                  </a:moveTo>
                  <a:lnTo>
                    <a:pt x="1612391" y="0"/>
                  </a:lnTo>
                  <a:lnTo>
                    <a:pt x="1754124" y="141732"/>
                  </a:lnTo>
                  <a:lnTo>
                    <a:pt x="1612391" y="283464"/>
                  </a:lnTo>
                  <a:lnTo>
                    <a:pt x="0" y="283464"/>
                  </a:lnTo>
                  <a:lnTo>
                    <a:pt x="141731" y="14173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823707" y="5618479"/>
            <a:ext cx="9467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Success</a:t>
            </a:r>
            <a:r>
              <a:rPr sz="1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Rate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6" name="object 26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6365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95"/>
              </a:spcBef>
            </a:pPr>
            <a:r>
              <a:rPr spc="-90" dirty="0"/>
              <a:t>Data</a:t>
            </a:r>
            <a:r>
              <a:rPr spc="-175" dirty="0"/>
              <a:t> </a:t>
            </a:r>
            <a:r>
              <a:rPr spc="-114" dirty="0"/>
              <a:t>Wrangling</a:t>
            </a:r>
          </a:p>
        </p:txBody>
      </p:sp>
      <p:pic>
        <p:nvPicPr>
          <p:cNvPr id="27" name="object 27" descr="Data Preparation Icons - Free SVG &amp; PNG Data Preparation Images - Noun  Project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735056" y="4791455"/>
            <a:ext cx="1234440" cy="1234440"/>
          </a:xfrm>
          <a:prstGeom prst="rect">
            <a:avLst/>
          </a:prstGeom>
        </p:spPr>
      </p:pic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10</a:t>
            </a:fld>
            <a:endParaRPr spc="4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1597152"/>
          </a:xfrm>
          <a:prstGeom prst="rect">
            <a:avLst/>
          </a:prstGeom>
        </p:spPr>
      </p:pic>
      <p:sp>
        <p:nvSpPr>
          <p:cNvPr id="3" name="object 3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34263" rIns="0" bIns="0" rtlCol="0">
            <a:spAutoFit/>
          </a:bodyPr>
          <a:lstStyle/>
          <a:p>
            <a:pPr marL="776605">
              <a:lnSpc>
                <a:spcPct val="100000"/>
              </a:lnSpc>
              <a:spcBef>
                <a:spcPts val="95"/>
              </a:spcBef>
            </a:pPr>
            <a:r>
              <a:rPr spc="-320" dirty="0"/>
              <a:t>EDA</a:t>
            </a:r>
            <a:r>
              <a:rPr spc="50" dirty="0"/>
              <a:t> </a:t>
            </a:r>
            <a:r>
              <a:rPr dirty="0"/>
              <a:t>with</a:t>
            </a:r>
            <a:r>
              <a:rPr spc="-125" dirty="0"/>
              <a:t> </a:t>
            </a:r>
            <a:r>
              <a:rPr spc="-100" dirty="0"/>
              <a:t>Data</a:t>
            </a:r>
            <a:r>
              <a:rPr spc="-35" dirty="0"/>
              <a:t> </a:t>
            </a:r>
            <a:r>
              <a:rPr spc="-90" dirty="0"/>
              <a:t>Visualization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50594" y="2495169"/>
            <a:ext cx="9380855" cy="115443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sz="2000" dirty="0">
                <a:latin typeface="Calibri"/>
                <a:cs typeface="Calibri"/>
              </a:rPr>
              <a:t>I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extensive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utilized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seaborn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matplotlib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visualization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static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charts,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plot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type </a:t>
            </a:r>
            <a:r>
              <a:rPr sz="2000" dirty="0">
                <a:latin typeface="Calibri"/>
                <a:cs typeface="Calibri"/>
              </a:rPr>
              <a:t>such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catplot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displaying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relationship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between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PayloadMass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vs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LaunchSite,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barplot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orbit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class</a:t>
            </a:r>
            <a:r>
              <a:rPr sz="2000" spc="3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line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plot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show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trend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average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success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rate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rocket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launches </a:t>
            </a:r>
            <a:r>
              <a:rPr sz="2000" dirty="0">
                <a:latin typeface="Calibri"/>
                <a:cs typeface="Calibri"/>
              </a:rPr>
              <a:t>over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time(2010-2020).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5127752"/>
            <a:ext cx="53435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Font typeface="Arial"/>
              <a:buChar char="•"/>
              <a:tabLst>
                <a:tab pos="240665" algn="l"/>
              </a:tabLst>
            </a:pPr>
            <a:r>
              <a:rPr sz="20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GitHub</a:t>
            </a:r>
            <a:r>
              <a:rPr sz="2000" u="sng" spc="-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0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URL</a:t>
            </a:r>
            <a:r>
              <a:rPr sz="2000" u="sng" spc="-5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0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EDA</a:t>
            </a:r>
            <a:r>
              <a:rPr sz="2000" u="sng" spc="-6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0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with</a:t>
            </a:r>
            <a:r>
              <a:rPr sz="2000" u="sng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0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data</a:t>
            </a:r>
            <a:r>
              <a:rPr sz="2000" u="sng" spc="-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visualization</a:t>
            </a:r>
            <a:r>
              <a:rPr sz="20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notebook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1174100" y="170311"/>
            <a:ext cx="481330" cy="481330"/>
            <a:chOff x="11174100" y="170311"/>
            <a:chExt cx="481330" cy="48133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45692" y="170311"/>
              <a:ext cx="109553" cy="10562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74100" y="335102"/>
              <a:ext cx="145666" cy="13919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50249" y="500662"/>
              <a:ext cx="139074" cy="15050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301238" y="197447"/>
              <a:ext cx="321945" cy="321945"/>
            </a:xfrm>
            <a:custGeom>
              <a:avLst/>
              <a:gdLst/>
              <a:ahLst/>
              <a:cxnLst/>
              <a:rect l="l" t="t" r="r" b="b"/>
              <a:pathLst>
                <a:path w="321945" h="321945">
                  <a:moveTo>
                    <a:pt x="212178" y="0"/>
                  </a:moveTo>
                  <a:lnTo>
                    <a:pt x="156444" y="29721"/>
                  </a:lnTo>
                  <a:lnTo>
                    <a:pt x="98020" y="77885"/>
                  </a:lnTo>
                  <a:lnTo>
                    <a:pt x="61088" y="122055"/>
                  </a:lnTo>
                  <a:lnTo>
                    <a:pt x="34512" y="167317"/>
                  </a:lnTo>
                  <a:lnTo>
                    <a:pt x="16601" y="211169"/>
                  </a:lnTo>
                  <a:lnTo>
                    <a:pt x="5661" y="251110"/>
                  </a:lnTo>
                  <a:lnTo>
                    <a:pt x="0" y="284636"/>
                  </a:lnTo>
                  <a:lnTo>
                    <a:pt x="37056" y="321791"/>
                  </a:lnTo>
                  <a:lnTo>
                    <a:pt x="110538" y="305357"/>
                  </a:lnTo>
                  <a:lnTo>
                    <a:pt x="154451" y="287575"/>
                  </a:lnTo>
                  <a:lnTo>
                    <a:pt x="199741" y="261077"/>
                  </a:lnTo>
                  <a:lnTo>
                    <a:pt x="243855" y="224109"/>
                  </a:lnTo>
                  <a:lnTo>
                    <a:pt x="270368" y="194857"/>
                  </a:lnTo>
                  <a:lnTo>
                    <a:pt x="307461" y="139761"/>
                  </a:lnTo>
                  <a:lnTo>
                    <a:pt x="217482" y="139761"/>
                  </a:lnTo>
                  <a:lnTo>
                    <a:pt x="203913" y="137177"/>
                  </a:lnTo>
                  <a:lnTo>
                    <a:pt x="191857" y="129423"/>
                  </a:lnTo>
                  <a:lnTo>
                    <a:pt x="184124" y="117672"/>
                  </a:lnTo>
                  <a:lnTo>
                    <a:pt x="181547" y="104179"/>
                  </a:lnTo>
                  <a:lnTo>
                    <a:pt x="184124" y="90573"/>
                  </a:lnTo>
                  <a:lnTo>
                    <a:pt x="191857" y="78485"/>
                  </a:lnTo>
                  <a:lnTo>
                    <a:pt x="203577" y="70732"/>
                  </a:lnTo>
                  <a:lnTo>
                    <a:pt x="217034" y="68147"/>
                  </a:lnTo>
                  <a:lnTo>
                    <a:pt x="296501" y="68147"/>
                  </a:lnTo>
                  <a:lnTo>
                    <a:pt x="291465" y="61452"/>
                  </a:lnTo>
                  <a:lnTo>
                    <a:pt x="276130" y="44326"/>
                  </a:lnTo>
                  <a:lnTo>
                    <a:pt x="259920" y="29721"/>
                  </a:lnTo>
                  <a:lnTo>
                    <a:pt x="243482" y="17211"/>
                  </a:lnTo>
                  <a:lnTo>
                    <a:pt x="227466" y="7254"/>
                  </a:lnTo>
                  <a:lnTo>
                    <a:pt x="212178" y="0"/>
                  </a:lnTo>
                  <a:close/>
                </a:path>
                <a:path w="321945" h="321945">
                  <a:moveTo>
                    <a:pt x="296501" y="68147"/>
                  </a:moveTo>
                  <a:lnTo>
                    <a:pt x="217034" y="68147"/>
                  </a:lnTo>
                  <a:lnTo>
                    <a:pt x="230604" y="70732"/>
                  </a:lnTo>
                  <a:lnTo>
                    <a:pt x="242660" y="78485"/>
                  </a:lnTo>
                  <a:lnTo>
                    <a:pt x="250393" y="90573"/>
                  </a:lnTo>
                  <a:lnTo>
                    <a:pt x="252970" y="104179"/>
                  </a:lnTo>
                  <a:lnTo>
                    <a:pt x="250393" y="117672"/>
                  </a:lnTo>
                  <a:lnTo>
                    <a:pt x="242660" y="129423"/>
                  </a:lnTo>
                  <a:lnTo>
                    <a:pt x="230940" y="137177"/>
                  </a:lnTo>
                  <a:lnTo>
                    <a:pt x="217482" y="139761"/>
                  </a:lnTo>
                  <a:lnTo>
                    <a:pt x="307461" y="139761"/>
                  </a:lnTo>
                  <a:lnTo>
                    <a:pt x="308826" y="137476"/>
                  </a:lnTo>
                  <a:lnTo>
                    <a:pt x="321555" y="110247"/>
                  </a:lnTo>
                  <a:lnTo>
                    <a:pt x="314289" y="94806"/>
                  </a:lnTo>
                  <a:lnTo>
                    <a:pt x="304268" y="78485"/>
                  </a:lnTo>
                  <a:lnTo>
                    <a:pt x="296501" y="681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32206" y="505090"/>
              <a:ext cx="83143" cy="83617"/>
            </a:xfrm>
            <a:prstGeom prst="rect">
              <a:avLst/>
            </a:prstGeom>
          </p:spPr>
        </p:pic>
      </p:grpSp>
      <p:pic>
        <p:nvPicPr>
          <p:cNvPr id="12" name="object 12" descr="Data visualization - Free marketing icons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973056" y="4719828"/>
            <a:ext cx="1427988" cy="1429512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1878056" y="6568846"/>
            <a:ext cx="235585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ts val="1150"/>
              </a:lnSpc>
            </a:pPr>
            <a:fld id="{81D60167-4931-47E6-BA6A-407CBD079E47}" type="slidenum">
              <a:rPr sz="1100" spc="-25" dirty="0">
                <a:solidFill>
                  <a:srgbClr val="7E7E7E"/>
                </a:solidFill>
                <a:latin typeface="Calibri"/>
                <a:cs typeface="Calibri"/>
              </a:rPr>
              <a:t>11</a:t>
            </a:fld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1575815"/>
          </a:xfrm>
          <a:prstGeom prst="rect">
            <a:avLst/>
          </a:prstGeom>
        </p:spPr>
      </p:pic>
      <p:sp>
        <p:nvSpPr>
          <p:cNvPr id="3" name="object 3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0210" rIns="0" bIns="0" rtlCol="0">
            <a:spAutoFit/>
          </a:bodyPr>
          <a:lstStyle/>
          <a:p>
            <a:pPr marL="393700">
              <a:lnSpc>
                <a:spcPct val="100000"/>
              </a:lnSpc>
              <a:spcBef>
                <a:spcPts val="95"/>
              </a:spcBef>
            </a:pPr>
            <a:r>
              <a:rPr spc="-320" dirty="0"/>
              <a:t>EDA</a:t>
            </a:r>
            <a:r>
              <a:rPr spc="50" dirty="0"/>
              <a:t> </a:t>
            </a:r>
            <a:r>
              <a:rPr dirty="0"/>
              <a:t>with</a:t>
            </a:r>
            <a:r>
              <a:rPr spc="-40" dirty="0"/>
              <a:t> </a:t>
            </a:r>
            <a:r>
              <a:rPr spc="-420" dirty="0"/>
              <a:t>SQL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67816" y="1970888"/>
            <a:ext cx="6525895" cy="3429635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95"/>
              </a:spcBef>
              <a:buFont typeface="Arial"/>
              <a:buChar char="•"/>
              <a:tabLst>
                <a:tab pos="241300" algn="l"/>
              </a:tabLst>
            </a:pPr>
            <a:r>
              <a:rPr sz="1400" dirty="0">
                <a:latin typeface="Calibri"/>
                <a:cs typeface="Calibri"/>
              </a:rPr>
              <a:t>Names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Unique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launch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sites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space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mission</a:t>
            </a:r>
            <a:endParaRPr sz="1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994"/>
              </a:spcBef>
              <a:buFont typeface="Arial"/>
              <a:buChar char="•"/>
              <a:tabLst>
                <a:tab pos="241300" algn="l"/>
              </a:tabLst>
            </a:pPr>
            <a:r>
              <a:rPr sz="1400" dirty="0">
                <a:latin typeface="Calibri"/>
                <a:cs typeface="Calibri"/>
              </a:rPr>
              <a:t>Five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records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where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launch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sites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begin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with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string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‘CCA’</a:t>
            </a:r>
            <a:endParaRPr sz="1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sz="1400" spc="-25" dirty="0">
                <a:latin typeface="Calibri"/>
                <a:cs typeface="Calibri"/>
              </a:rPr>
              <a:t>Total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payload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mass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by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NASA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b="1" spc="-20" dirty="0">
                <a:latin typeface="Calibri"/>
                <a:cs typeface="Calibri"/>
              </a:rPr>
              <a:t>(CRS)</a:t>
            </a:r>
            <a:endParaRPr sz="1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005"/>
              </a:spcBef>
              <a:buFont typeface="Arial"/>
              <a:buChar char="•"/>
              <a:tabLst>
                <a:tab pos="241300" algn="l"/>
              </a:tabLst>
            </a:pPr>
            <a:r>
              <a:rPr sz="1400" spc="-10" dirty="0">
                <a:latin typeface="Calibri"/>
                <a:cs typeface="Calibri"/>
              </a:rPr>
              <a:t>Average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payload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mass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carried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by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booster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version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F9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b="1" spc="-20" dirty="0">
                <a:latin typeface="Calibri"/>
                <a:cs typeface="Calibri"/>
              </a:rPr>
              <a:t>v1.1</a:t>
            </a:r>
            <a:endParaRPr sz="1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sz="1400" dirty="0">
                <a:latin typeface="Calibri"/>
                <a:cs typeface="Calibri"/>
              </a:rPr>
              <a:t>First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successful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landing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outcome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ground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pad</a:t>
            </a:r>
            <a:endParaRPr sz="1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994"/>
              </a:spcBef>
              <a:buFont typeface="Arial"/>
              <a:buChar char="•"/>
              <a:tabLst>
                <a:tab pos="241300" algn="l"/>
              </a:tabLst>
            </a:pPr>
            <a:r>
              <a:rPr sz="1400" dirty="0">
                <a:latin typeface="Calibri"/>
                <a:cs typeface="Calibri"/>
              </a:rPr>
              <a:t>Success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drone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ship,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payload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mass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&gt;4000</a:t>
            </a:r>
            <a:r>
              <a:rPr sz="1400" b="1" spc="26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but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&lt;6000</a:t>
            </a:r>
            <a:endParaRPr sz="1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1400" spc="-25" dirty="0">
                <a:latin typeface="Calibri"/>
                <a:cs typeface="Calibri"/>
              </a:rPr>
              <a:t>Total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number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successful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failure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mission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outcomes</a:t>
            </a:r>
            <a:endParaRPr sz="1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994"/>
              </a:spcBef>
              <a:buFont typeface="Arial"/>
              <a:buChar char="•"/>
              <a:tabLst>
                <a:tab pos="241300" algn="l"/>
              </a:tabLst>
            </a:pPr>
            <a:r>
              <a:rPr sz="1400" spc="-10" dirty="0">
                <a:latin typeface="Calibri"/>
                <a:cs typeface="Calibri"/>
              </a:rPr>
              <a:t>Booster_versions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with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maximum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payload</a:t>
            </a:r>
            <a:r>
              <a:rPr sz="1400" spc="-20" dirty="0">
                <a:latin typeface="Calibri"/>
                <a:cs typeface="Calibri"/>
              </a:rPr>
              <a:t> mass</a:t>
            </a:r>
            <a:endParaRPr sz="1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994"/>
              </a:spcBef>
              <a:buFont typeface="Arial"/>
              <a:buChar char="•"/>
              <a:tabLst>
                <a:tab pos="241300" algn="l"/>
              </a:tabLst>
            </a:pPr>
            <a:r>
              <a:rPr sz="1400" dirty="0">
                <a:latin typeface="Calibri"/>
                <a:cs typeface="Calibri"/>
              </a:rPr>
              <a:t>Month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names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failure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landing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outcomes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drone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ship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year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b="1" spc="-20" dirty="0">
                <a:latin typeface="Calibri"/>
                <a:cs typeface="Calibri"/>
              </a:rPr>
              <a:t>2015</a:t>
            </a:r>
            <a:endParaRPr sz="1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1400" dirty="0">
                <a:latin typeface="Calibri"/>
                <a:cs typeface="Calibri"/>
              </a:rPr>
              <a:t>Landing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outcome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counts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between </a:t>
            </a:r>
            <a:r>
              <a:rPr sz="1400" spc="-10" dirty="0">
                <a:solidFill>
                  <a:srgbClr val="FF0000"/>
                </a:solidFill>
                <a:latin typeface="Calibri"/>
                <a:cs typeface="Calibri"/>
              </a:rPr>
              <a:t>"2010-06-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04</a:t>
            </a:r>
            <a:r>
              <a:rPr sz="1400" dirty="0">
                <a:latin typeface="Calibri"/>
                <a:cs typeface="Calibri"/>
              </a:rPr>
              <a:t>"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"</a:t>
            </a:r>
            <a:r>
              <a:rPr sz="1400" spc="-10" dirty="0">
                <a:solidFill>
                  <a:srgbClr val="FF0000"/>
                </a:solidFill>
                <a:latin typeface="Calibri"/>
                <a:cs typeface="Calibri"/>
              </a:rPr>
              <a:t>2017-03-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20</a:t>
            </a:r>
            <a:r>
              <a:rPr sz="1400" dirty="0">
                <a:latin typeface="Calibri"/>
                <a:cs typeface="Calibri"/>
              </a:rPr>
              <a:t>“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descending</a:t>
            </a:r>
            <a:r>
              <a:rPr sz="1400" spc="-10" dirty="0">
                <a:latin typeface="Calibri"/>
                <a:cs typeface="Calibri"/>
              </a:rPr>
              <a:t> order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7816" y="5927547"/>
            <a:ext cx="40322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Font typeface="Arial"/>
              <a:buChar char="•"/>
              <a:tabLst>
                <a:tab pos="241300" algn="l"/>
              </a:tabLst>
            </a:pPr>
            <a:r>
              <a:rPr sz="2000" b="1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GitHub</a:t>
            </a:r>
            <a:r>
              <a:rPr sz="2000" b="1" u="sng" spc="-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000" b="1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URL</a:t>
            </a:r>
            <a:r>
              <a:rPr sz="2000" b="1" u="sng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000" b="1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EDA</a:t>
            </a:r>
            <a:r>
              <a:rPr sz="2000" b="1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000" b="1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with</a:t>
            </a:r>
            <a:r>
              <a:rPr sz="2000" b="1" u="sng" spc="-5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000" b="1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SQL</a:t>
            </a:r>
            <a:r>
              <a:rPr sz="2000" b="1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000" b="1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notebook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1174100" y="170311"/>
            <a:ext cx="481330" cy="481330"/>
            <a:chOff x="11174100" y="170311"/>
            <a:chExt cx="481330" cy="48133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45692" y="170311"/>
              <a:ext cx="109553" cy="10562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74100" y="335102"/>
              <a:ext cx="145666" cy="13919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50249" y="500662"/>
              <a:ext cx="139074" cy="15050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301238" y="197447"/>
              <a:ext cx="321945" cy="321945"/>
            </a:xfrm>
            <a:custGeom>
              <a:avLst/>
              <a:gdLst/>
              <a:ahLst/>
              <a:cxnLst/>
              <a:rect l="l" t="t" r="r" b="b"/>
              <a:pathLst>
                <a:path w="321945" h="321945">
                  <a:moveTo>
                    <a:pt x="212178" y="0"/>
                  </a:moveTo>
                  <a:lnTo>
                    <a:pt x="156444" y="29721"/>
                  </a:lnTo>
                  <a:lnTo>
                    <a:pt x="98020" y="77885"/>
                  </a:lnTo>
                  <a:lnTo>
                    <a:pt x="61088" y="122055"/>
                  </a:lnTo>
                  <a:lnTo>
                    <a:pt x="34512" y="167317"/>
                  </a:lnTo>
                  <a:lnTo>
                    <a:pt x="16601" y="211169"/>
                  </a:lnTo>
                  <a:lnTo>
                    <a:pt x="5661" y="251110"/>
                  </a:lnTo>
                  <a:lnTo>
                    <a:pt x="0" y="284636"/>
                  </a:lnTo>
                  <a:lnTo>
                    <a:pt x="37056" y="321791"/>
                  </a:lnTo>
                  <a:lnTo>
                    <a:pt x="110538" y="305357"/>
                  </a:lnTo>
                  <a:lnTo>
                    <a:pt x="154451" y="287575"/>
                  </a:lnTo>
                  <a:lnTo>
                    <a:pt x="199741" y="261077"/>
                  </a:lnTo>
                  <a:lnTo>
                    <a:pt x="243855" y="224109"/>
                  </a:lnTo>
                  <a:lnTo>
                    <a:pt x="270368" y="194857"/>
                  </a:lnTo>
                  <a:lnTo>
                    <a:pt x="307461" y="139761"/>
                  </a:lnTo>
                  <a:lnTo>
                    <a:pt x="217482" y="139761"/>
                  </a:lnTo>
                  <a:lnTo>
                    <a:pt x="203913" y="137177"/>
                  </a:lnTo>
                  <a:lnTo>
                    <a:pt x="191857" y="129423"/>
                  </a:lnTo>
                  <a:lnTo>
                    <a:pt x="184124" y="117672"/>
                  </a:lnTo>
                  <a:lnTo>
                    <a:pt x="181547" y="104179"/>
                  </a:lnTo>
                  <a:lnTo>
                    <a:pt x="184124" y="90573"/>
                  </a:lnTo>
                  <a:lnTo>
                    <a:pt x="191857" y="78485"/>
                  </a:lnTo>
                  <a:lnTo>
                    <a:pt x="203577" y="70732"/>
                  </a:lnTo>
                  <a:lnTo>
                    <a:pt x="217034" y="68147"/>
                  </a:lnTo>
                  <a:lnTo>
                    <a:pt x="296501" y="68147"/>
                  </a:lnTo>
                  <a:lnTo>
                    <a:pt x="291465" y="61452"/>
                  </a:lnTo>
                  <a:lnTo>
                    <a:pt x="276130" y="44326"/>
                  </a:lnTo>
                  <a:lnTo>
                    <a:pt x="259920" y="29721"/>
                  </a:lnTo>
                  <a:lnTo>
                    <a:pt x="243482" y="17211"/>
                  </a:lnTo>
                  <a:lnTo>
                    <a:pt x="227466" y="7254"/>
                  </a:lnTo>
                  <a:lnTo>
                    <a:pt x="212178" y="0"/>
                  </a:lnTo>
                  <a:close/>
                </a:path>
                <a:path w="321945" h="321945">
                  <a:moveTo>
                    <a:pt x="296501" y="68147"/>
                  </a:moveTo>
                  <a:lnTo>
                    <a:pt x="217034" y="68147"/>
                  </a:lnTo>
                  <a:lnTo>
                    <a:pt x="230604" y="70732"/>
                  </a:lnTo>
                  <a:lnTo>
                    <a:pt x="242660" y="78485"/>
                  </a:lnTo>
                  <a:lnTo>
                    <a:pt x="250393" y="90573"/>
                  </a:lnTo>
                  <a:lnTo>
                    <a:pt x="252970" y="104179"/>
                  </a:lnTo>
                  <a:lnTo>
                    <a:pt x="250393" y="117672"/>
                  </a:lnTo>
                  <a:lnTo>
                    <a:pt x="242660" y="129423"/>
                  </a:lnTo>
                  <a:lnTo>
                    <a:pt x="230940" y="137177"/>
                  </a:lnTo>
                  <a:lnTo>
                    <a:pt x="217482" y="139761"/>
                  </a:lnTo>
                  <a:lnTo>
                    <a:pt x="307461" y="139761"/>
                  </a:lnTo>
                  <a:lnTo>
                    <a:pt x="308826" y="137476"/>
                  </a:lnTo>
                  <a:lnTo>
                    <a:pt x="321555" y="110247"/>
                  </a:lnTo>
                  <a:lnTo>
                    <a:pt x="314289" y="94806"/>
                  </a:lnTo>
                  <a:lnTo>
                    <a:pt x="304268" y="78485"/>
                  </a:lnTo>
                  <a:lnTo>
                    <a:pt x="296501" y="681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32206" y="505090"/>
              <a:ext cx="83143" cy="83617"/>
            </a:xfrm>
            <a:prstGeom prst="rect">
              <a:avLst/>
            </a:prstGeom>
          </p:spPr>
        </p:pic>
      </p:grpSp>
      <p:pic>
        <p:nvPicPr>
          <p:cNvPr id="12" name="object 12" descr="SQLite&quot; Icon - Download for free – Iconduck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206740" y="3005327"/>
            <a:ext cx="3802379" cy="1680972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1878056" y="6568846"/>
            <a:ext cx="235585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ts val="1150"/>
              </a:lnSpc>
            </a:pPr>
            <a:fld id="{81D60167-4931-47E6-BA6A-407CBD079E47}" type="slidenum">
              <a:rPr sz="1100" spc="-25" dirty="0">
                <a:solidFill>
                  <a:srgbClr val="7E7E7E"/>
                </a:solidFill>
                <a:latin typeface="Calibri"/>
                <a:cs typeface="Calibri"/>
              </a:rPr>
              <a:t>12</a:t>
            </a:fld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3191" y="2112390"/>
            <a:ext cx="8875395" cy="170815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85"/>
              </a:spcBef>
            </a:pPr>
            <a:r>
              <a:rPr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2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Folium,</a:t>
            </a:r>
            <a:r>
              <a:rPr sz="2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2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objects</a:t>
            </a:r>
            <a:r>
              <a:rPr sz="2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such</a:t>
            </a:r>
            <a:r>
              <a:rPr sz="2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 </a:t>
            </a:r>
            <a:r>
              <a:rPr sz="2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pin</a:t>
            </a:r>
            <a:r>
              <a:rPr sz="2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location</a:t>
            </a:r>
            <a:r>
              <a:rPr sz="2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launches,</a:t>
            </a:r>
            <a:r>
              <a:rPr sz="2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examples</a:t>
            </a:r>
            <a:r>
              <a:rPr sz="2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4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2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spc="-360" dirty="0">
                <a:solidFill>
                  <a:srgbClr val="292929"/>
                </a:solidFill>
                <a:latin typeface="Microsoft Sans Serif"/>
                <a:cs typeface="Microsoft Sans Serif"/>
              </a:rPr>
              <a:t>JSC</a:t>
            </a:r>
            <a:r>
              <a:rPr sz="24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station</a:t>
            </a:r>
            <a:r>
              <a:rPr sz="24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site,</a:t>
            </a:r>
            <a:r>
              <a:rPr sz="2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</a:t>
            </a:r>
            <a:r>
              <a:rPr sz="2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highlight</a:t>
            </a:r>
            <a:r>
              <a:rPr sz="2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area</a:t>
            </a:r>
            <a:r>
              <a:rPr sz="2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text</a:t>
            </a:r>
            <a:r>
              <a:rPr sz="2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2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</a:t>
            </a:r>
            <a:r>
              <a:rPr sz="2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</a:t>
            </a:r>
            <a:r>
              <a:rPr sz="2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2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r>
              <a:rPr sz="2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launchsites.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1331" cy="1286255"/>
          </a:xfrm>
          <a:prstGeom prst="rect">
            <a:avLst/>
          </a:prstGeom>
        </p:spPr>
      </p:pic>
      <p:sp>
        <p:nvSpPr>
          <p:cNvPr id="4" name="object 4" descr="$PPTXTitle"/>
          <p:cNvSpPr txBox="1">
            <a:spLocks noGrp="1"/>
          </p:cNvSpPr>
          <p:nvPr>
            <p:ph type="title"/>
          </p:nvPr>
        </p:nvSpPr>
        <p:spPr>
          <a:xfrm>
            <a:off x="793191" y="284225"/>
            <a:ext cx="78168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Build</a:t>
            </a:r>
            <a:r>
              <a:rPr spc="-165" dirty="0"/>
              <a:t> </a:t>
            </a:r>
            <a:r>
              <a:rPr spc="-55" dirty="0"/>
              <a:t>an</a:t>
            </a:r>
            <a:r>
              <a:rPr spc="-125" dirty="0"/>
              <a:t> </a:t>
            </a:r>
            <a:r>
              <a:rPr spc="-100" dirty="0"/>
              <a:t>Interactive</a:t>
            </a:r>
            <a:r>
              <a:rPr spc="-165" dirty="0"/>
              <a:t> </a:t>
            </a:r>
            <a:r>
              <a:rPr spc="-114" dirty="0"/>
              <a:t>Map</a:t>
            </a:r>
            <a:r>
              <a:rPr spc="-140" dirty="0"/>
              <a:t> </a:t>
            </a:r>
            <a:r>
              <a:rPr dirty="0"/>
              <a:t>with</a:t>
            </a:r>
            <a:r>
              <a:rPr spc="-165" dirty="0"/>
              <a:t> </a:t>
            </a:r>
            <a:r>
              <a:rPr spc="-65" dirty="0"/>
              <a:t>Folium</a:t>
            </a:r>
          </a:p>
        </p:txBody>
      </p:sp>
      <p:sp>
        <p:nvSpPr>
          <p:cNvPr id="5" name="object 5"/>
          <p:cNvSpPr/>
          <p:nvPr/>
        </p:nvSpPr>
        <p:spPr>
          <a:xfrm>
            <a:off x="10856976" y="155447"/>
            <a:ext cx="995680" cy="940435"/>
          </a:xfrm>
          <a:custGeom>
            <a:avLst/>
            <a:gdLst/>
            <a:ahLst/>
            <a:cxnLst/>
            <a:rect l="l" t="t" r="r" b="b"/>
            <a:pathLst>
              <a:path w="995679" h="940435">
                <a:moveTo>
                  <a:pt x="497585" y="0"/>
                </a:moveTo>
                <a:lnTo>
                  <a:pt x="449642" y="2150"/>
                </a:lnTo>
                <a:lnTo>
                  <a:pt x="402992" y="8470"/>
                </a:lnTo>
                <a:lnTo>
                  <a:pt x="357845" y="18764"/>
                </a:lnTo>
                <a:lnTo>
                  <a:pt x="314409" y="32836"/>
                </a:lnTo>
                <a:lnTo>
                  <a:pt x="272890" y="50488"/>
                </a:lnTo>
                <a:lnTo>
                  <a:pt x="233498" y="71525"/>
                </a:lnTo>
                <a:lnTo>
                  <a:pt x="196440" y="95750"/>
                </a:lnTo>
                <a:lnTo>
                  <a:pt x="161924" y="122967"/>
                </a:lnTo>
                <a:lnTo>
                  <a:pt x="130158" y="152979"/>
                </a:lnTo>
                <a:lnTo>
                  <a:pt x="101351" y="185591"/>
                </a:lnTo>
                <a:lnTo>
                  <a:pt x="75710" y="220605"/>
                </a:lnTo>
                <a:lnTo>
                  <a:pt x="53443" y="257826"/>
                </a:lnTo>
                <a:lnTo>
                  <a:pt x="34758" y="297057"/>
                </a:lnTo>
                <a:lnTo>
                  <a:pt x="19863" y="338101"/>
                </a:lnTo>
                <a:lnTo>
                  <a:pt x="8966" y="380763"/>
                </a:lnTo>
                <a:lnTo>
                  <a:pt x="2276" y="424846"/>
                </a:lnTo>
                <a:lnTo>
                  <a:pt x="0" y="470153"/>
                </a:lnTo>
                <a:lnTo>
                  <a:pt x="2276" y="515461"/>
                </a:lnTo>
                <a:lnTo>
                  <a:pt x="8966" y="559544"/>
                </a:lnTo>
                <a:lnTo>
                  <a:pt x="19863" y="602206"/>
                </a:lnTo>
                <a:lnTo>
                  <a:pt x="34758" y="643250"/>
                </a:lnTo>
                <a:lnTo>
                  <a:pt x="53443" y="682481"/>
                </a:lnTo>
                <a:lnTo>
                  <a:pt x="75710" y="719702"/>
                </a:lnTo>
                <a:lnTo>
                  <a:pt x="101351" y="754716"/>
                </a:lnTo>
                <a:lnTo>
                  <a:pt x="130158" y="787328"/>
                </a:lnTo>
                <a:lnTo>
                  <a:pt x="161924" y="817340"/>
                </a:lnTo>
                <a:lnTo>
                  <a:pt x="196440" y="844557"/>
                </a:lnTo>
                <a:lnTo>
                  <a:pt x="233498" y="868782"/>
                </a:lnTo>
                <a:lnTo>
                  <a:pt x="272890" y="889819"/>
                </a:lnTo>
                <a:lnTo>
                  <a:pt x="314409" y="907471"/>
                </a:lnTo>
                <a:lnTo>
                  <a:pt x="357845" y="921543"/>
                </a:lnTo>
                <a:lnTo>
                  <a:pt x="402992" y="931837"/>
                </a:lnTo>
                <a:lnTo>
                  <a:pt x="449642" y="938157"/>
                </a:lnTo>
                <a:lnTo>
                  <a:pt x="497585" y="940307"/>
                </a:lnTo>
                <a:lnTo>
                  <a:pt x="545529" y="938157"/>
                </a:lnTo>
                <a:lnTo>
                  <a:pt x="592179" y="931837"/>
                </a:lnTo>
                <a:lnTo>
                  <a:pt x="637326" y="921543"/>
                </a:lnTo>
                <a:lnTo>
                  <a:pt x="680762" y="907471"/>
                </a:lnTo>
                <a:lnTo>
                  <a:pt x="722281" y="889819"/>
                </a:lnTo>
                <a:lnTo>
                  <a:pt x="761673" y="868782"/>
                </a:lnTo>
                <a:lnTo>
                  <a:pt x="798731" y="844557"/>
                </a:lnTo>
                <a:lnTo>
                  <a:pt x="833247" y="817340"/>
                </a:lnTo>
                <a:lnTo>
                  <a:pt x="865013" y="787328"/>
                </a:lnTo>
                <a:lnTo>
                  <a:pt x="893820" y="754716"/>
                </a:lnTo>
                <a:lnTo>
                  <a:pt x="919461" y="719702"/>
                </a:lnTo>
                <a:lnTo>
                  <a:pt x="941728" y="682481"/>
                </a:lnTo>
                <a:lnTo>
                  <a:pt x="960413" y="643250"/>
                </a:lnTo>
                <a:lnTo>
                  <a:pt x="975308" y="602206"/>
                </a:lnTo>
                <a:lnTo>
                  <a:pt x="986205" y="559544"/>
                </a:lnTo>
                <a:lnTo>
                  <a:pt x="992895" y="515461"/>
                </a:lnTo>
                <a:lnTo>
                  <a:pt x="995172" y="470153"/>
                </a:lnTo>
                <a:lnTo>
                  <a:pt x="992895" y="424846"/>
                </a:lnTo>
                <a:lnTo>
                  <a:pt x="986205" y="380763"/>
                </a:lnTo>
                <a:lnTo>
                  <a:pt x="975308" y="338101"/>
                </a:lnTo>
                <a:lnTo>
                  <a:pt x="960413" y="297057"/>
                </a:lnTo>
                <a:lnTo>
                  <a:pt x="941728" y="257826"/>
                </a:lnTo>
                <a:lnTo>
                  <a:pt x="919461" y="220605"/>
                </a:lnTo>
                <a:lnTo>
                  <a:pt x="893820" y="185591"/>
                </a:lnTo>
                <a:lnTo>
                  <a:pt x="865013" y="152979"/>
                </a:lnTo>
                <a:lnTo>
                  <a:pt x="833247" y="122967"/>
                </a:lnTo>
                <a:lnTo>
                  <a:pt x="798731" y="95750"/>
                </a:lnTo>
                <a:lnTo>
                  <a:pt x="761673" y="71525"/>
                </a:lnTo>
                <a:lnTo>
                  <a:pt x="722281" y="50488"/>
                </a:lnTo>
                <a:lnTo>
                  <a:pt x="680762" y="32836"/>
                </a:lnTo>
                <a:lnTo>
                  <a:pt x="637326" y="18764"/>
                </a:lnTo>
                <a:lnTo>
                  <a:pt x="592179" y="8470"/>
                </a:lnTo>
                <a:lnTo>
                  <a:pt x="545529" y="2150"/>
                </a:lnTo>
                <a:lnTo>
                  <a:pt x="497585" y="0"/>
                </a:lnTo>
                <a:close/>
              </a:path>
              <a:path w="995679" h="940435">
                <a:moveTo>
                  <a:pt x="52324" y="470153"/>
                </a:moveTo>
                <a:lnTo>
                  <a:pt x="55965" y="416087"/>
                </a:lnTo>
                <a:lnTo>
                  <a:pt x="66595" y="364221"/>
                </a:lnTo>
                <a:lnTo>
                  <a:pt x="83772" y="314896"/>
                </a:lnTo>
                <a:lnTo>
                  <a:pt x="107056" y="268449"/>
                </a:lnTo>
                <a:lnTo>
                  <a:pt x="136005" y="225220"/>
                </a:lnTo>
                <a:lnTo>
                  <a:pt x="170179" y="185547"/>
                </a:lnTo>
                <a:lnTo>
                  <a:pt x="178895" y="190827"/>
                </a:lnTo>
                <a:lnTo>
                  <a:pt x="186753" y="197024"/>
                </a:lnTo>
                <a:lnTo>
                  <a:pt x="192897" y="203674"/>
                </a:lnTo>
                <a:lnTo>
                  <a:pt x="196469" y="210312"/>
                </a:lnTo>
                <a:lnTo>
                  <a:pt x="196469" y="288289"/>
                </a:lnTo>
                <a:lnTo>
                  <a:pt x="196469" y="293242"/>
                </a:lnTo>
                <a:lnTo>
                  <a:pt x="197739" y="299465"/>
                </a:lnTo>
                <a:lnTo>
                  <a:pt x="201675" y="303149"/>
                </a:lnTo>
                <a:lnTo>
                  <a:pt x="288035" y="408304"/>
                </a:lnTo>
                <a:lnTo>
                  <a:pt x="294640" y="402081"/>
                </a:lnTo>
                <a:lnTo>
                  <a:pt x="298576" y="398399"/>
                </a:lnTo>
                <a:lnTo>
                  <a:pt x="299847" y="392175"/>
                </a:lnTo>
                <a:lnTo>
                  <a:pt x="297179" y="387223"/>
                </a:lnTo>
                <a:lnTo>
                  <a:pt x="281558" y="362457"/>
                </a:lnTo>
                <a:lnTo>
                  <a:pt x="279570" y="354863"/>
                </a:lnTo>
                <a:lnTo>
                  <a:pt x="282511" y="348091"/>
                </a:lnTo>
                <a:lnTo>
                  <a:pt x="288881" y="343866"/>
                </a:lnTo>
                <a:lnTo>
                  <a:pt x="297179" y="343915"/>
                </a:lnTo>
                <a:lnTo>
                  <a:pt x="301117" y="345186"/>
                </a:lnTo>
                <a:lnTo>
                  <a:pt x="303783" y="347725"/>
                </a:lnTo>
                <a:lnTo>
                  <a:pt x="305053" y="350138"/>
                </a:lnTo>
                <a:lnTo>
                  <a:pt x="348360" y="430529"/>
                </a:lnTo>
                <a:lnTo>
                  <a:pt x="428244" y="467740"/>
                </a:lnTo>
                <a:lnTo>
                  <a:pt x="432053" y="468884"/>
                </a:lnTo>
                <a:lnTo>
                  <a:pt x="434721" y="471424"/>
                </a:lnTo>
                <a:lnTo>
                  <a:pt x="463550" y="493649"/>
                </a:lnTo>
                <a:lnTo>
                  <a:pt x="479298" y="493649"/>
                </a:lnTo>
                <a:lnTo>
                  <a:pt x="483234" y="493649"/>
                </a:lnTo>
                <a:lnTo>
                  <a:pt x="487172" y="496188"/>
                </a:lnTo>
                <a:lnTo>
                  <a:pt x="489712" y="498601"/>
                </a:lnTo>
                <a:lnTo>
                  <a:pt x="506729" y="522097"/>
                </a:lnTo>
                <a:lnTo>
                  <a:pt x="510667" y="527050"/>
                </a:lnTo>
                <a:lnTo>
                  <a:pt x="515874" y="530732"/>
                </a:lnTo>
                <a:lnTo>
                  <a:pt x="522477" y="532002"/>
                </a:lnTo>
                <a:lnTo>
                  <a:pt x="549909" y="538226"/>
                </a:lnTo>
                <a:lnTo>
                  <a:pt x="557783" y="539496"/>
                </a:lnTo>
                <a:lnTo>
                  <a:pt x="561721" y="548131"/>
                </a:lnTo>
                <a:lnTo>
                  <a:pt x="559180" y="554227"/>
                </a:lnTo>
                <a:lnTo>
                  <a:pt x="555906" y="557768"/>
                </a:lnTo>
                <a:lnTo>
                  <a:pt x="548703" y="567689"/>
                </a:lnTo>
                <a:lnTo>
                  <a:pt x="541500" y="582945"/>
                </a:lnTo>
                <a:lnTo>
                  <a:pt x="538226" y="602488"/>
                </a:lnTo>
                <a:lnTo>
                  <a:pt x="550489" y="653661"/>
                </a:lnTo>
                <a:lnTo>
                  <a:pt x="577469" y="688022"/>
                </a:lnTo>
                <a:lnTo>
                  <a:pt x="604448" y="710572"/>
                </a:lnTo>
                <a:lnTo>
                  <a:pt x="616712" y="726313"/>
                </a:lnTo>
                <a:lnTo>
                  <a:pt x="615420" y="767048"/>
                </a:lnTo>
                <a:lnTo>
                  <a:pt x="612282" y="809307"/>
                </a:lnTo>
                <a:lnTo>
                  <a:pt x="604901" y="874776"/>
                </a:lnTo>
                <a:lnTo>
                  <a:pt x="552878" y="883697"/>
                </a:lnTo>
                <a:lnTo>
                  <a:pt x="498855" y="887094"/>
                </a:lnTo>
                <a:lnTo>
                  <a:pt x="450286" y="885304"/>
                </a:lnTo>
                <a:lnTo>
                  <a:pt x="403210" y="878636"/>
                </a:lnTo>
                <a:lnTo>
                  <a:pt x="357904" y="867361"/>
                </a:lnTo>
                <a:lnTo>
                  <a:pt x="314642" y="851745"/>
                </a:lnTo>
                <a:lnTo>
                  <a:pt x="273699" y="832056"/>
                </a:lnTo>
                <a:lnTo>
                  <a:pt x="235350" y="808564"/>
                </a:lnTo>
                <a:lnTo>
                  <a:pt x="199870" y="781535"/>
                </a:lnTo>
                <a:lnTo>
                  <a:pt x="167535" y="751237"/>
                </a:lnTo>
                <a:lnTo>
                  <a:pt x="138618" y="717940"/>
                </a:lnTo>
                <a:lnTo>
                  <a:pt x="113396" y="681910"/>
                </a:lnTo>
                <a:lnTo>
                  <a:pt x="92143" y="643415"/>
                </a:lnTo>
                <a:lnTo>
                  <a:pt x="75135" y="602724"/>
                </a:lnTo>
                <a:lnTo>
                  <a:pt x="62645" y="560105"/>
                </a:lnTo>
                <a:lnTo>
                  <a:pt x="54950" y="515825"/>
                </a:lnTo>
                <a:lnTo>
                  <a:pt x="52324" y="470153"/>
                </a:lnTo>
                <a:close/>
              </a:path>
              <a:path w="995679" h="940435">
                <a:moveTo>
                  <a:pt x="665226" y="859916"/>
                </a:moveTo>
                <a:lnTo>
                  <a:pt x="716772" y="817387"/>
                </a:lnTo>
                <a:lnTo>
                  <a:pt x="759459" y="779526"/>
                </a:lnTo>
                <a:lnTo>
                  <a:pt x="780875" y="739679"/>
                </a:lnTo>
                <a:lnTo>
                  <a:pt x="785622" y="717550"/>
                </a:lnTo>
                <a:lnTo>
                  <a:pt x="799949" y="712892"/>
                </a:lnTo>
                <a:lnTo>
                  <a:pt x="831469" y="697912"/>
                </a:lnTo>
                <a:lnTo>
                  <a:pt x="862988" y="671097"/>
                </a:lnTo>
                <a:lnTo>
                  <a:pt x="877316" y="630936"/>
                </a:lnTo>
                <a:lnTo>
                  <a:pt x="862988" y="603055"/>
                </a:lnTo>
                <a:lnTo>
                  <a:pt x="831469" y="583819"/>
                </a:lnTo>
                <a:lnTo>
                  <a:pt x="799949" y="572678"/>
                </a:lnTo>
                <a:lnTo>
                  <a:pt x="785622" y="569087"/>
                </a:lnTo>
                <a:lnTo>
                  <a:pt x="763504" y="537138"/>
                </a:lnTo>
                <a:lnTo>
                  <a:pt x="725265" y="513905"/>
                </a:lnTo>
                <a:lnTo>
                  <a:pt x="677929" y="499721"/>
                </a:lnTo>
                <a:lnTo>
                  <a:pt x="628523" y="494918"/>
                </a:lnTo>
                <a:lnTo>
                  <a:pt x="612249" y="498788"/>
                </a:lnTo>
                <a:lnTo>
                  <a:pt x="590438" y="507301"/>
                </a:lnTo>
                <a:lnTo>
                  <a:pt x="571319" y="515814"/>
                </a:lnTo>
                <a:lnTo>
                  <a:pt x="563118" y="519684"/>
                </a:lnTo>
                <a:lnTo>
                  <a:pt x="536828" y="507238"/>
                </a:lnTo>
                <a:lnTo>
                  <a:pt x="536828" y="470153"/>
                </a:lnTo>
                <a:lnTo>
                  <a:pt x="536828" y="462788"/>
                </a:lnTo>
                <a:lnTo>
                  <a:pt x="531622" y="457835"/>
                </a:lnTo>
                <a:lnTo>
                  <a:pt x="523748" y="457835"/>
                </a:lnTo>
                <a:lnTo>
                  <a:pt x="497585" y="457835"/>
                </a:lnTo>
                <a:lnTo>
                  <a:pt x="497585" y="420624"/>
                </a:lnTo>
                <a:lnTo>
                  <a:pt x="497585" y="413257"/>
                </a:lnTo>
                <a:lnTo>
                  <a:pt x="492378" y="408304"/>
                </a:lnTo>
                <a:lnTo>
                  <a:pt x="484504" y="408304"/>
                </a:lnTo>
                <a:lnTo>
                  <a:pt x="471424" y="408304"/>
                </a:lnTo>
                <a:lnTo>
                  <a:pt x="456946" y="416940"/>
                </a:lnTo>
                <a:lnTo>
                  <a:pt x="446422" y="420947"/>
                </a:lnTo>
                <a:lnTo>
                  <a:pt x="435530" y="420322"/>
                </a:lnTo>
                <a:lnTo>
                  <a:pt x="407935" y="389300"/>
                </a:lnTo>
                <a:lnTo>
                  <a:pt x="405892" y="382269"/>
                </a:lnTo>
                <a:lnTo>
                  <a:pt x="416131" y="352101"/>
                </a:lnTo>
                <a:lnTo>
                  <a:pt x="438657" y="337613"/>
                </a:lnTo>
                <a:lnTo>
                  <a:pt x="461184" y="333103"/>
                </a:lnTo>
                <a:lnTo>
                  <a:pt x="471424" y="332866"/>
                </a:lnTo>
                <a:lnTo>
                  <a:pt x="500252" y="332866"/>
                </a:lnTo>
                <a:lnTo>
                  <a:pt x="506729" y="332866"/>
                </a:lnTo>
                <a:lnTo>
                  <a:pt x="511937" y="336550"/>
                </a:lnTo>
                <a:lnTo>
                  <a:pt x="513333" y="342773"/>
                </a:lnTo>
                <a:lnTo>
                  <a:pt x="521207" y="373634"/>
                </a:lnTo>
                <a:lnTo>
                  <a:pt x="522477" y="378587"/>
                </a:lnTo>
                <a:lnTo>
                  <a:pt x="527684" y="383539"/>
                </a:lnTo>
                <a:lnTo>
                  <a:pt x="534289" y="383539"/>
                </a:lnTo>
                <a:lnTo>
                  <a:pt x="539496" y="383539"/>
                </a:lnTo>
                <a:lnTo>
                  <a:pt x="545973" y="383539"/>
                </a:lnTo>
                <a:lnTo>
                  <a:pt x="551306" y="379856"/>
                </a:lnTo>
                <a:lnTo>
                  <a:pt x="552576" y="373634"/>
                </a:lnTo>
                <a:lnTo>
                  <a:pt x="561721" y="327913"/>
                </a:lnTo>
                <a:lnTo>
                  <a:pt x="563118" y="324103"/>
                </a:lnTo>
                <a:lnTo>
                  <a:pt x="603630" y="273430"/>
                </a:lnTo>
                <a:lnTo>
                  <a:pt x="633729" y="259841"/>
                </a:lnTo>
                <a:lnTo>
                  <a:pt x="667766" y="259841"/>
                </a:lnTo>
                <a:lnTo>
                  <a:pt x="675640" y="259841"/>
                </a:lnTo>
                <a:lnTo>
                  <a:pt x="680847" y="254888"/>
                </a:lnTo>
                <a:lnTo>
                  <a:pt x="680847" y="247396"/>
                </a:lnTo>
                <a:lnTo>
                  <a:pt x="680847" y="235076"/>
                </a:lnTo>
                <a:lnTo>
                  <a:pt x="677037" y="231393"/>
                </a:lnTo>
                <a:lnTo>
                  <a:pt x="673482" y="224938"/>
                </a:lnTo>
                <a:lnTo>
                  <a:pt x="674227" y="218043"/>
                </a:lnTo>
                <a:lnTo>
                  <a:pt x="678662" y="212552"/>
                </a:lnTo>
                <a:lnTo>
                  <a:pt x="686180" y="210312"/>
                </a:lnTo>
                <a:lnTo>
                  <a:pt x="694054" y="210312"/>
                </a:lnTo>
                <a:lnTo>
                  <a:pt x="701801" y="210312"/>
                </a:lnTo>
                <a:lnTo>
                  <a:pt x="707135" y="215264"/>
                </a:lnTo>
                <a:lnTo>
                  <a:pt x="707135" y="222757"/>
                </a:lnTo>
                <a:lnTo>
                  <a:pt x="707135" y="230124"/>
                </a:lnTo>
                <a:lnTo>
                  <a:pt x="712343" y="235076"/>
                </a:lnTo>
                <a:lnTo>
                  <a:pt x="720217" y="235076"/>
                </a:lnTo>
                <a:lnTo>
                  <a:pt x="733298" y="235076"/>
                </a:lnTo>
                <a:lnTo>
                  <a:pt x="741172" y="202946"/>
                </a:lnTo>
                <a:lnTo>
                  <a:pt x="741683" y="194839"/>
                </a:lnTo>
                <a:lnTo>
                  <a:pt x="739648" y="187436"/>
                </a:lnTo>
                <a:lnTo>
                  <a:pt x="735421" y="180961"/>
                </a:lnTo>
                <a:lnTo>
                  <a:pt x="729360" y="175641"/>
                </a:lnTo>
                <a:lnTo>
                  <a:pt x="618108" y="112649"/>
                </a:lnTo>
                <a:lnTo>
                  <a:pt x="616712" y="111378"/>
                </a:lnTo>
                <a:lnTo>
                  <a:pt x="614172" y="111378"/>
                </a:lnTo>
                <a:lnTo>
                  <a:pt x="611504" y="111378"/>
                </a:lnTo>
                <a:lnTo>
                  <a:pt x="589279" y="111378"/>
                </a:lnTo>
                <a:lnTo>
                  <a:pt x="579084" y="113319"/>
                </a:lnTo>
                <a:lnTo>
                  <a:pt x="570769" y="118617"/>
                </a:lnTo>
                <a:lnTo>
                  <a:pt x="565169" y="126488"/>
                </a:lnTo>
                <a:lnTo>
                  <a:pt x="563118" y="136144"/>
                </a:lnTo>
                <a:lnTo>
                  <a:pt x="563118" y="148462"/>
                </a:lnTo>
                <a:lnTo>
                  <a:pt x="563118" y="155955"/>
                </a:lnTo>
                <a:lnTo>
                  <a:pt x="557783" y="160781"/>
                </a:lnTo>
                <a:lnTo>
                  <a:pt x="549909" y="160781"/>
                </a:lnTo>
                <a:lnTo>
                  <a:pt x="536828" y="160781"/>
                </a:lnTo>
                <a:lnTo>
                  <a:pt x="523748" y="148462"/>
                </a:lnTo>
                <a:lnTo>
                  <a:pt x="484504" y="148462"/>
                </a:lnTo>
                <a:lnTo>
                  <a:pt x="476630" y="148462"/>
                </a:lnTo>
                <a:lnTo>
                  <a:pt x="471424" y="143509"/>
                </a:lnTo>
                <a:lnTo>
                  <a:pt x="471424" y="136144"/>
                </a:lnTo>
                <a:lnTo>
                  <a:pt x="471424" y="105155"/>
                </a:lnTo>
                <a:lnTo>
                  <a:pt x="471424" y="101473"/>
                </a:lnTo>
                <a:lnTo>
                  <a:pt x="472694" y="97790"/>
                </a:lnTo>
                <a:lnTo>
                  <a:pt x="476630" y="95250"/>
                </a:lnTo>
                <a:lnTo>
                  <a:pt x="560451" y="61849"/>
                </a:lnTo>
                <a:lnTo>
                  <a:pt x="573531" y="82930"/>
                </a:lnTo>
                <a:lnTo>
                  <a:pt x="576199" y="85344"/>
                </a:lnTo>
                <a:lnTo>
                  <a:pt x="578739" y="86613"/>
                </a:lnTo>
                <a:lnTo>
                  <a:pt x="582676" y="86613"/>
                </a:lnTo>
                <a:lnTo>
                  <a:pt x="615442" y="86613"/>
                </a:lnTo>
                <a:lnTo>
                  <a:pt x="623316" y="86613"/>
                </a:lnTo>
                <a:lnTo>
                  <a:pt x="628523" y="81660"/>
                </a:lnTo>
                <a:lnTo>
                  <a:pt x="628523" y="74295"/>
                </a:lnTo>
                <a:lnTo>
                  <a:pt x="628523" y="68072"/>
                </a:lnTo>
                <a:lnTo>
                  <a:pt x="672938" y="83545"/>
                </a:lnTo>
                <a:lnTo>
                  <a:pt x="714997" y="103182"/>
                </a:lnTo>
                <a:lnTo>
                  <a:pt x="754413" y="126718"/>
                </a:lnTo>
                <a:lnTo>
                  <a:pt x="790899" y="153886"/>
                </a:lnTo>
                <a:lnTo>
                  <a:pt x="824168" y="184421"/>
                </a:lnTo>
                <a:lnTo>
                  <a:pt x="853932" y="218059"/>
                </a:lnTo>
                <a:lnTo>
                  <a:pt x="879904" y="254532"/>
                </a:lnTo>
                <a:lnTo>
                  <a:pt x="901798" y="293576"/>
                </a:lnTo>
                <a:lnTo>
                  <a:pt x="919327" y="334926"/>
                </a:lnTo>
                <a:lnTo>
                  <a:pt x="932202" y="378316"/>
                </a:lnTo>
                <a:lnTo>
                  <a:pt x="940138" y="423480"/>
                </a:lnTo>
                <a:lnTo>
                  <a:pt x="942848" y="470153"/>
                </a:lnTo>
                <a:lnTo>
                  <a:pt x="940040" y="517397"/>
                </a:lnTo>
                <a:lnTo>
                  <a:pt x="931822" y="563134"/>
                </a:lnTo>
                <a:lnTo>
                  <a:pt x="918502" y="607079"/>
                </a:lnTo>
                <a:lnTo>
                  <a:pt x="900388" y="648947"/>
                </a:lnTo>
                <a:lnTo>
                  <a:pt x="877787" y="688453"/>
                </a:lnTo>
                <a:lnTo>
                  <a:pt x="851009" y="725311"/>
                </a:lnTo>
                <a:lnTo>
                  <a:pt x="820361" y="759237"/>
                </a:lnTo>
                <a:lnTo>
                  <a:pt x="786150" y="789946"/>
                </a:lnTo>
                <a:lnTo>
                  <a:pt x="748685" y="817152"/>
                </a:lnTo>
                <a:lnTo>
                  <a:pt x="708274" y="840571"/>
                </a:lnTo>
                <a:lnTo>
                  <a:pt x="665226" y="859916"/>
                </a:lnTo>
                <a:close/>
              </a:path>
              <a:path w="995679" h="940435">
                <a:moveTo>
                  <a:pt x="658368" y="418591"/>
                </a:moveTo>
                <a:lnTo>
                  <a:pt x="595629" y="398652"/>
                </a:lnTo>
                <a:lnTo>
                  <a:pt x="590423" y="397510"/>
                </a:lnTo>
                <a:lnTo>
                  <a:pt x="586485" y="397510"/>
                </a:lnTo>
                <a:lnTo>
                  <a:pt x="581278" y="398652"/>
                </a:lnTo>
                <a:lnTo>
                  <a:pt x="536828" y="408686"/>
                </a:lnTo>
                <a:lnTo>
                  <a:pt x="532892" y="411099"/>
                </a:lnTo>
                <a:lnTo>
                  <a:pt x="531622" y="416178"/>
                </a:lnTo>
                <a:lnTo>
                  <a:pt x="536828" y="421131"/>
                </a:lnTo>
                <a:lnTo>
                  <a:pt x="596900" y="421131"/>
                </a:lnTo>
                <a:lnTo>
                  <a:pt x="600837" y="421131"/>
                </a:lnTo>
                <a:lnTo>
                  <a:pt x="603503" y="421131"/>
                </a:lnTo>
                <a:lnTo>
                  <a:pt x="606044" y="422401"/>
                </a:lnTo>
                <a:lnTo>
                  <a:pt x="651891" y="439800"/>
                </a:lnTo>
                <a:lnTo>
                  <a:pt x="659638" y="442340"/>
                </a:lnTo>
                <a:lnTo>
                  <a:pt x="667512" y="437261"/>
                </a:lnTo>
                <a:lnTo>
                  <a:pt x="667512" y="429767"/>
                </a:lnTo>
                <a:lnTo>
                  <a:pt x="667512" y="424814"/>
                </a:lnTo>
                <a:lnTo>
                  <a:pt x="663575" y="419862"/>
                </a:lnTo>
                <a:lnTo>
                  <a:pt x="658368" y="418591"/>
                </a:lnTo>
                <a:close/>
              </a:path>
            </a:pathLst>
          </a:custGeom>
          <a:ln w="9525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93139" y="5324652"/>
            <a:ext cx="53746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u="sng" spc="-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3"/>
              </a:rPr>
              <a:t>GitHub</a:t>
            </a:r>
            <a:r>
              <a:rPr sz="2200" u="sng" spc="-9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200" u="sng" spc="-2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3"/>
              </a:rPr>
              <a:t>URL</a:t>
            </a:r>
            <a:r>
              <a:rPr sz="2200" u="sng" spc="8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200" u="sng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3"/>
              </a:rPr>
              <a:t>interactive</a:t>
            </a:r>
            <a:r>
              <a:rPr sz="2200" u="sng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3"/>
              </a:rPr>
              <a:t> map </a:t>
            </a:r>
            <a:r>
              <a:rPr sz="22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3"/>
              </a:rPr>
              <a:t>with</a:t>
            </a:r>
            <a:r>
              <a:rPr sz="22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200" u="sng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3"/>
              </a:rPr>
              <a:t>Folium </a:t>
            </a:r>
            <a:r>
              <a:rPr sz="22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3"/>
              </a:rPr>
              <a:t>map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7" name="object 7" descr="Folium Map: How to Create a Table-Style Pop-up with HTML Code | by My Data  Talk | Towards Data Science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52588" y="4067555"/>
            <a:ext cx="4204715" cy="195833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13</a:t>
            </a:fld>
            <a:endParaRPr spc="4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4320" y="2250186"/>
            <a:ext cx="941578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marR="5080" indent="-228600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"/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user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application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dropdown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 slider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user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pie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scatter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44320" y="4124655"/>
            <a:ext cx="32766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u="sng" spc="-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GitHub</a:t>
            </a:r>
            <a:r>
              <a:rPr sz="2200" u="sng" spc="-9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 </a:t>
            </a:r>
            <a:r>
              <a:rPr sz="2200" u="sng" spc="-2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URL</a:t>
            </a:r>
            <a:r>
              <a:rPr sz="2200" u="sng" spc="8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 </a:t>
            </a:r>
            <a:r>
              <a:rPr sz="22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Plotly</a:t>
            </a:r>
            <a:r>
              <a:rPr sz="2200" u="sng" spc="-10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 </a:t>
            </a:r>
            <a:r>
              <a:rPr sz="2200" u="sng" spc="-8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Dash</a:t>
            </a:r>
            <a:r>
              <a:rPr sz="2200" u="sng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 </a:t>
            </a:r>
            <a:r>
              <a:rPr sz="22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lab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1999" cy="1286255"/>
          </a:xfrm>
          <a:prstGeom prst="rect">
            <a:avLst/>
          </a:prstGeom>
        </p:spPr>
      </p:pic>
      <p:sp>
        <p:nvSpPr>
          <p:cNvPr id="5" name="object 5" descr="$PPTXTitle"/>
          <p:cNvSpPr txBox="1">
            <a:spLocks noGrp="1"/>
          </p:cNvSpPr>
          <p:nvPr>
            <p:ph type="title"/>
          </p:nvPr>
        </p:nvSpPr>
        <p:spPr>
          <a:xfrm>
            <a:off x="848969" y="253999"/>
            <a:ext cx="75907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Build</a:t>
            </a:r>
            <a:r>
              <a:rPr spc="-165" dirty="0"/>
              <a:t> </a:t>
            </a:r>
            <a:r>
              <a:rPr spc="-270" dirty="0"/>
              <a:t>a</a:t>
            </a:r>
            <a:r>
              <a:rPr spc="5" dirty="0"/>
              <a:t> </a:t>
            </a:r>
            <a:r>
              <a:rPr spc="-125" dirty="0"/>
              <a:t>Dashboard</a:t>
            </a:r>
            <a:r>
              <a:rPr spc="-90" dirty="0"/>
              <a:t> </a:t>
            </a:r>
            <a:r>
              <a:rPr dirty="0"/>
              <a:t>with</a:t>
            </a:r>
            <a:r>
              <a:rPr spc="-90" dirty="0"/>
              <a:t> </a:t>
            </a:r>
            <a:r>
              <a:rPr spc="-40" dirty="0"/>
              <a:t>Plotly</a:t>
            </a:r>
            <a:r>
              <a:rPr spc="-95" dirty="0"/>
              <a:t> </a:t>
            </a:r>
            <a:r>
              <a:rPr spc="-150" dirty="0"/>
              <a:t>Dash</a:t>
            </a:r>
          </a:p>
        </p:txBody>
      </p:sp>
      <p:pic>
        <p:nvPicPr>
          <p:cNvPr id="6" name="object 6" descr="How To Use Plotly/Plotly Express &amp; Dash With JupyterLab - Greg Hilston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59595" y="3872484"/>
            <a:ext cx="1345692" cy="101041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14</a:t>
            </a:fld>
            <a:endParaRPr spc="4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4610" indent="-228600">
              <a:lnSpc>
                <a:spcPct val="100000"/>
              </a:lnSpc>
              <a:spcBef>
                <a:spcPts val="105"/>
              </a:spcBef>
              <a:buClr>
                <a:srgbClr val="292929"/>
              </a:buClr>
              <a:buFont typeface="Arial"/>
              <a:buChar char="•"/>
              <a:tabLst>
                <a:tab pos="241300" algn="l"/>
              </a:tabLst>
            </a:pPr>
            <a:r>
              <a:rPr sz="2000" spc="-110" dirty="0"/>
              <a:t>The</a:t>
            </a:r>
            <a:r>
              <a:rPr sz="2000" spc="-25" dirty="0"/>
              <a:t> </a:t>
            </a:r>
            <a:r>
              <a:rPr sz="2000" spc="-60" dirty="0"/>
              <a:t>cleaned</a:t>
            </a:r>
            <a:r>
              <a:rPr sz="2000" spc="-75" dirty="0"/>
              <a:t> </a:t>
            </a:r>
            <a:r>
              <a:rPr sz="2000" dirty="0"/>
              <a:t>data</a:t>
            </a:r>
            <a:r>
              <a:rPr sz="2000" spc="-65" dirty="0"/>
              <a:t> </a:t>
            </a:r>
            <a:r>
              <a:rPr sz="2000" spc="-75" dirty="0"/>
              <a:t>was</a:t>
            </a:r>
            <a:r>
              <a:rPr sz="2000" spc="-35" dirty="0"/>
              <a:t> </a:t>
            </a:r>
            <a:r>
              <a:rPr sz="2000" spc="-10" dirty="0"/>
              <a:t>imported,</a:t>
            </a:r>
            <a:r>
              <a:rPr sz="2000" spc="-35" dirty="0"/>
              <a:t> </a:t>
            </a:r>
            <a:r>
              <a:rPr sz="2000" dirty="0"/>
              <a:t>and</a:t>
            </a:r>
            <a:r>
              <a:rPr sz="2000" spc="-35" dirty="0"/>
              <a:t> </a:t>
            </a:r>
            <a:r>
              <a:rPr sz="2000" dirty="0"/>
              <a:t>I</a:t>
            </a:r>
            <a:r>
              <a:rPr sz="2000" spc="-25" dirty="0"/>
              <a:t> </a:t>
            </a:r>
            <a:r>
              <a:rPr sz="2000" spc="-55" dirty="0"/>
              <a:t>assigned </a:t>
            </a:r>
            <a:r>
              <a:rPr sz="2000" dirty="0"/>
              <a:t>the</a:t>
            </a:r>
            <a:r>
              <a:rPr sz="2000" spc="-30" dirty="0"/>
              <a:t> </a:t>
            </a:r>
            <a:r>
              <a:rPr sz="2000" spc="-35" dirty="0"/>
              <a:t>features</a:t>
            </a:r>
            <a:r>
              <a:rPr sz="2000" spc="-55" dirty="0"/>
              <a:t> </a:t>
            </a:r>
            <a:r>
              <a:rPr sz="2000" dirty="0"/>
              <a:t>to</a:t>
            </a:r>
            <a:r>
              <a:rPr sz="2000" spc="-30" dirty="0"/>
              <a:t> </a:t>
            </a:r>
            <a:r>
              <a:rPr sz="2000" dirty="0"/>
              <a:t>a</a:t>
            </a:r>
            <a:r>
              <a:rPr sz="2000" spc="-35" dirty="0"/>
              <a:t> </a:t>
            </a:r>
            <a:r>
              <a:rPr sz="2000" spc="-30" dirty="0"/>
              <a:t>variable</a:t>
            </a:r>
            <a:r>
              <a:rPr sz="2000" spc="-40" dirty="0"/>
              <a:t> </a:t>
            </a:r>
            <a:r>
              <a:rPr sz="2000" spc="-125" dirty="0"/>
              <a:t>(X),</a:t>
            </a:r>
            <a:r>
              <a:rPr sz="2000" spc="-10" dirty="0"/>
              <a:t> </a:t>
            </a:r>
            <a:r>
              <a:rPr sz="2000" dirty="0"/>
              <a:t>and</a:t>
            </a:r>
            <a:r>
              <a:rPr sz="2000" spc="-50" dirty="0"/>
              <a:t> </a:t>
            </a:r>
            <a:r>
              <a:rPr sz="2000" dirty="0"/>
              <a:t>target</a:t>
            </a:r>
            <a:r>
              <a:rPr sz="2000" spc="-30" dirty="0"/>
              <a:t> </a:t>
            </a:r>
            <a:r>
              <a:rPr sz="2000" spc="-25" dirty="0"/>
              <a:t>to </a:t>
            </a:r>
            <a:r>
              <a:rPr sz="2000" dirty="0"/>
              <a:t>the</a:t>
            </a:r>
            <a:r>
              <a:rPr sz="2000" spc="-50" dirty="0"/>
              <a:t> </a:t>
            </a:r>
            <a:r>
              <a:rPr sz="2000" spc="-80" dirty="0"/>
              <a:t>variable(Y).</a:t>
            </a:r>
            <a:r>
              <a:rPr sz="2000" spc="-55" dirty="0"/>
              <a:t> </a:t>
            </a:r>
            <a:r>
              <a:rPr sz="2000" spc="-105" dirty="0"/>
              <a:t>The</a:t>
            </a:r>
            <a:r>
              <a:rPr sz="2000" spc="-30" dirty="0"/>
              <a:t> </a:t>
            </a:r>
            <a:r>
              <a:rPr sz="2000" spc="-35" dirty="0"/>
              <a:t>features</a:t>
            </a:r>
            <a:r>
              <a:rPr sz="2000" spc="-45" dirty="0"/>
              <a:t> </a:t>
            </a:r>
            <a:r>
              <a:rPr sz="2000" spc="-25" dirty="0"/>
              <a:t>were</a:t>
            </a:r>
            <a:r>
              <a:rPr sz="2000" spc="-40" dirty="0"/>
              <a:t> </a:t>
            </a:r>
            <a:r>
              <a:rPr sz="2000" dirty="0"/>
              <a:t>then</a:t>
            </a:r>
            <a:r>
              <a:rPr sz="2000" spc="-45" dirty="0"/>
              <a:t> </a:t>
            </a:r>
            <a:r>
              <a:rPr sz="2000" spc="-65" dirty="0"/>
              <a:t>scaled</a:t>
            </a:r>
            <a:r>
              <a:rPr sz="2000" spc="-45" dirty="0"/>
              <a:t> </a:t>
            </a:r>
            <a:r>
              <a:rPr sz="2000" spc="-10" dirty="0"/>
              <a:t>using</a:t>
            </a:r>
            <a:r>
              <a:rPr sz="2000" spc="-45" dirty="0"/>
              <a:t> </a:t>
            </a:r>
            <a:r>
              <a:rPr sz="2000" spc="-50" dirty="0"/>
              <a:t>sklearn’s </a:t>
            </a:r>
            <a:r>
              <a:rPr sz="2000" dirty="0"/>
              <a:t>the</a:t>
            </a:r>
            <a:r>
              <a:rPr sz="2000" spc="-35" dirty="0"/>
              <a:t> </a:t>
            </a:r>
            <a:r>
              <a:rPr sz="2000" spc="-30" dirty="0"/>
              <a:t>standard</a:t>
            </a:r>
            <a:r>
              <a:rPr sz="2000" spc="-50" dirty="0"/>
              <a:t> </a:t>
            </a:r>
            <a:r>
              <a:rPr sz="2000" spc="-80" dirty="0"/>
              <a:t>scaler()</a:t>
            </a:r>
            <a:r>
              <a:rPr sz="2000" spc="-55" dirty="0"/>
              <a:t> </a:t>
            </a:r>
            <a:r>
              <a:rPr sz="2000" spc="-10" dirty="0"/>
              <a:t>object, </a:t>
            </a:r>
            <a:r>
              <a:rPr sz="2000" dirty="0"/>
              <a:t>split</a:t>
            </a:r>
            <a:r>
              <a:rPr sz="2000" spc="35" dirty="0"/>
              <a:t> </a:t>
            </a:r>
            <a:r>
              <a:rPr sz="2000" dirty="0"/>
              <a:t>with</a:t>
            </a:r>
            <a:r>
              <a:rPr sz="2000" spc="50" dirty="0"/>
              <a:t> </a:t>
            </a:r>
            <a:r>
              <a:rPr sz="2000" dirty="0"/>
              <a:t>inbuilt</a:t>
            </a:r>
            <a:r>
              <a:rPr sz="2000" spc="30" dirty="0"/>
              <a:t> </a:t>
            </a:r>
            <a:r>
              <a:rPr sz="2000" dirty="0"/>
              <a:t>“train_test_split”</a:t>
            </a:r>
            <a:r>
              <a:rPr sz="2000" spc="20" dirty="0"/>
              <a:t> </a:t>
            </a:r>
            <a:r>
              <a:rPr sz="2000" dirty="0"/>
              <a:t>with</a:t>
            </a:r>
            <a:r>
              <a:rPr sz="2000" spc="50" dirty="0"/>
              <a:t> </a:t>
            </a:r>
            <a:r>
              <a:rPr sz="2000" dirty="0"/>
              <a:t>a</a:t>
            </a:r>
            <a:r>
              <a:rPr sz="2000" spc="40" dirty="0"/>
              <a:t> </a:t>
            </a:r>
            <a:r>
              <a:rPr sz="2000" dirty="0"/>
              <a:t>portion</a:t>
            </a:r>
            <a:r>
              <a:rPr sz="2000" spc="45" dirty="0"/>
              <a:t> </a:t>
            </a:r>
            <a:r>
              <a:rPr sz="2000" dirty="0"/>
              <a:t>of</a:t>
            </a:r>
            <a:r>
              <a:rPr sz="2000" spc="45" dirty="0"/>
              <a:t> </a:t>
            </a:r>
            <a:r>
              <a:rPr sz="2000" spc="65" dirty="0"/>
              <a:t>20% </a:t>
            </a:r>
            <a:r>
              <a:rPr sz="2000" spc="-55" dirty="0"/>
              <a:t>assigned</a:t>
            </a:r>
            <a:r>
              <a:rPr sz="2000" spc="15" dirty="0"/>
              <a:t> </a:t>
            </a:r>
            <a:r>
              <a:rPr sz="2000" dirty="0"/>
              <a:t>to</a:t>
            </a:r>
            <a:r>
              <a:rPr sz="2000" spc="45" dirty="0"/>
              <a:t> </a:t>
            </a:r>
            <a:r>
              <a:rPr sz="2000" dirty="0"/>
              <a:t>the</a:t>
            </a:r>
            <a:r>
              <a:rPr sz="2000" spc="70" dirty="0"/>
              <a:t> </a:t>
            </a:r>
            <a:r>
              <a:rPr sz="2000" spc="-10" dirty="0"/>
              <a:t>testing.</a:t>
            </a:r>
            <a:endParaRPr sz="2000"/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110" dirty="0"/>
              <a:t>The</a:t>
            </a:r>
            <a:r>
              <a:rPr sz="2000" spc="-25" dirty="0"/>
              <a:t> </a:t>
            </a:r>
            <a:r>
              <a:rPr sz="2000" spc="-30" dirty="0"/>
              <a:t>models</a:t>
            </a:r>
            <a:r>
              <a:rPr sz="2000" spc="-35" dirty="0"/>
              <a:t> were </a:t>
            </a:r>
            <a:r>
              <a:rPr sz="2000" spc="-25" dirty="0"/>
              <a:t>instantiated,</a:t>
            </a:r>
            <a:r>
              <a:rPr sz="2000" spc="-50" dirty="0"/>
              <a:t> hyperparameters </a:t>
            </a:r>
            <a:r>
              <a:rPr sz="2000" spc="-55" dirty="0"/>
              <a:t>assigned</a:t>
            </a:r>
            <a:r>
              <a:rPr sz="2000" spc="-45" dirty="0"/>
              <a:t> </a:t>
            </a:r>
            <a:r>
              <a:rPr sz="2000" spc="-10" dirty="0"/>
              <a:t>using</a:t>
            </a:r>
            <a:r>
              <a:rPr sz="2000" spc="-35" dirty="0"/>
              <a:t> </a:t>
            </a:r>
            <a:r>
              <a:rPr sz="2000" spc="-75" dirty="0"/>
              <a:t>“GridSearchCV”</a:t>
            </a:r>
            <a:r>
              <a:rPr sz="2000" spc="-50" dirty="0"/>
              <a:t> </a:t>
            </a:r>
            <a:r>
              <a:rPr sz="2000" dirty="0"/>
              <a:t>for</a:t>
            </a:r>
            <a:r>
              <a:rPr sz="2000" spc="-15" dirty="0"/>
              <a:t> </a:t>
            </a:r>
            <a:r>
              <a:rPr sz="2000" spc="-10" dirty="0"/>
              <a:t>optimal</a:t>
            </a:r>
            <a:endParaRPr sz="2000"/>
          </a:p>
          <a:p>
            <a:pPr marL="241300">
              <a:lnSpc>
                <a:spcPct val="100000"/>
              </a:lnSpc>
            </a:pPr>
            <a:r>
              <a:rPr sz="2000" dirty="0"/>
              <a:t>best</a:t>
            </a:r>
            <a:r>
              <a:rPr sz="2000" spc="-95" dirty="0"/>
              <a:t> </a:t>
            </a:r>
            <a:r>
              <a:rPr sz="2000" spc="-10" dirty="0"/>
              <a:t>performing</a:t>
            </a:r>
            <a:r>
              <a:rPr sz="2000" spc="-100" dirty="0"/>
              <a:t> </a:t>
            </a:r>
            <a:r>
              <a:rPr sz="2000" spc="-10" dirty="0"/>
              <a:t>parameters.</a:t>
            </a:r>
            <a:endParaRPr sz="2000"/>
          </a:p>
          <a:p>
            <a:pPr marL="241300" marR="55880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1300" algn="l"/>
              </a:tabLst>
            </a:pPr>
            <a:r>
              <a:rPr sz="2000" dirty="0"/>
              <a:t>Fitting</a:t>
            </a:r>
            <a:r>
              <a:rPr sz="2000" spc="-50" dirty="0"/>
              <a:t> </a:t>
            </a:r>
            <a:r>
              <a:rPr sz="2000" spc="-80" dirty="0"/>
              <a:t>was</a:t>
            </a:r>
            <a:r>
              <a:rPr sz="2000" spc="-35" dirty="0"/>
              <a:t> </a:t>
            </a:r>
            <a:r>
              <a:rPr sz="2000" dirty="0"/>
              <a:t>done</a:t>
            </a:r>
            <a:r>
              <a:rPr sz="2000" spc="-45" dirty="0"/>
              <a:t> </a:t>
            </a:r>
            <a:r>
              <a:rPr sz="2000" dirty="0"/>
              <a:t>on</a:t>
            </a:r>
            <a:r>
              <a:rPr sz="2000" spc="-20" dirty="0"/>
              <a:t> </a:t>
            </a:r>
            <a:r>
              <a:rPr sz="2000" dirty="0"/>
              <a:t>the</a:t>
            </a:r>
            <a:r>
              <a:rPr sz="2000" spc="-30" dirty="0"/>
              <a:t> </a:t>
            </a:r>
            <a:r>
              <a:rPr sz="2000" spc="-10" dirty="0"/>
              <a:t>training-set</a:t>
            </a:r>
            <a:r>
              <a:rPr sz="2000" spc="-60" dirty="0"/>
              <a:t> </a:t>
            </a:r>
            <a:r>
              <a:rPr sz="2000" dirty="0"/>
              <a:t>while</a:t>
            </a:r>
            <a:r>
              <a:rPr sz="2000" spc="-40" dirty="0"/>
              <a:t> </a:t>
            </a:r>
            <a:r>
              <a:rPr sz="2000" dirty="0"/>
              <a:t>the</a:t>
            </a:r>
            <a:r>
              <a:rPr sz="2000" spc="-30" dirty="0"/>
              <a:t> </a:t>
            </a:r>
            <a:r>
              <a:rPr sz="2000" spc="-35" dirty="0"/>
              <a:t>evaluation</a:t>
            </a:r>
            <a:r>
              <a:rPr sz="2000" spc="-55" dirty="0"/>
              <a:t> </a:t>
            </a:r>
            <a:r>
              <a:rPr sz="2000" dirty="0"/>
              <a:t>on</a:t>
            </a:r>
            <a:r>
              <a:rPr sz="2000" spc="-35" dirty="0"/>
              <a:t> </a:t>
            </a:r>
            <a:r>
              <a:rPr sz="2000" dirty="0"/>
              <a:t>the</a:t>
            </a:r>
            <a:r>
              <a:rPr sz="2000" spc="-30" dirty="0"/>
              <a:t> </a:t>
            </a:r>
            <a:r>
              <a:rPr sz="2000" spc="-75" dirty="0"/>
              <a:t>unseen</a:t>
            </a:r>
            <a:r>
              <a:rPr sz="2000" spc="-50" dirty="0"/>
              <a:t> </a:t>
            </a:r>
            <a:r>
              <a:rPr sz="2000" spc="-10" dirty="0"/>
              <a:t>test-</a:t>
            </a:r>
            <a:r>
              <a:rPr sz="2000" spc="-25" dirty="0"/>
              <a:t>set,</a:t>
            </a:r>
            <a:r>
              <a:rPr sz="2000" spc="-35" dirty="0"/>
              <a:t> </a:t>
            </a:r>
            <a:r>
              <a:rPr sz="2000" spc="-25" dirty="0"/>
              <a:t>the </a:t>
            </a:r>
            <a:r>
              <a:rPr sz="2000" spc="-60" dirty="0"/>
              <a:t>“DecisionTreeClassifier”</a:t>
            </a:r>
            <a:r>
              <a:rPr sz="2000" spc="-50" dirty="0"/>
              <a:t> </a:t>
            </a:r>
            <a:r>
              <a:rPr sz="2000" spc="-35" dirty="0"/>
              <a:t>models</a:t>
            </a:r>
            <a:r>
              <a:rPr sz="2000" spc="-25" dirty="0"/>
              <a:t> </a:t>
            </a:r>
            <a:r>
              <a:rPr sz="2000" spc="-55" dirty="0"/>
              <a:t>achieved</a:t>
            </a:r>
            <a:r>
              <a:rPr sz="2000" spc="-45" dirty="0"/>
              <a:t> </a:t>
            </a:r>
            <a:r>
              <a:rPr sz="2000" dirty="0"/>
              <a:t>the</a:t>
            </a:r>
            <a:r>
              <a:rPr sz="2000" spc="-15" dirty="0"/>
              <a:t> </a:t>
            </a:r>
            <a:r>
              <a:rPr sz="2000" dirty="0"/>
              <a:t>best</a:t>
            </a:r>
            <a:r>
              <a:rPr sz="2000" spc="-15" dirty="0"/>
              <a:t> </a:t>
            </a:r>
            <a:r>
              <a:rPr sz="2000" spc="-25" dirty="0"/>
              <a:t>results</a:t>
            </a:r>
            <a:r>
              <a:rPr sz="2000" spc="-20" dirty="0"/>
              <a:t> </a:t>
            </a:r>
            <a:r>
              <a:rPr sz="2000" dirty="0"/>
              <a:t>with</a:t>
            </a:r>
            <a:r>
              <a:rPr sz="2000" spc="-15" dirty="0"/>
              <a:t> </a:t>
            </a:r>
            <a:r>
              <a:rPr sz="2000" spc="-10" dirty="0"/>
              <a:t>an</a:t>
            </a:r>
            <a:r>
              <a:rPr sz="2000" spc="-15" dirty="0"/>
              <a:t> </a:t>
            </a:r>
            <a:r>
              <a:rPr sz="2000" spc="-95" dirty="0"/>
              <a:t>accuracy</a:t>
            </a:r>
            <a:r>
              <a:rPr sz="2000" spc="-35" dirty="0"/>
              <a:t> </a:t>
            </a:r>
            <a:r>
              <a:rPr sz="2000" dirty="0"/>
              <a:t>of</a:t>
            </a:r>
            <a:r>
              <a:rPr sz="2000" spc="-10" dirty="0"/>
              <a:t> </a:t>
            </a:r>
            <a:r>
              <a:rPr sz="2000" spc="55" dirty="0"/>
              <a:t>88.88%</a:t>
            </a:r>
            <a:r>
              <a:rPr sz="2000" spc="-10" dirty="0"/>
              <a:t> </a:t>
            </a:r>
            <a:r>
              <a:rPr sz="2000" spc="-25" dirty="0"/>
              <a:t>and </a:t>
            </a:r>
            <a:r>
              <a:rPr sz="2000" spc="-30" dirty="0"/>
              <a:t>F1-</a:t>
            </a:r>
            <a:r>
              <a:rPr sz="2000" spc="-50" dirty="0"/>
              <a:t>score</a:t>
            </a:r>
            <a:r>
              <a:rPr sz="2000" dirty="0"/>
              <a:t> of</a:t>
            </a:r>
            <a:r>
              <a:rPr sz="2000" spc="5" dirty="0"/>
              <a:t> </a:t>
            </a:r>
            <a:r>
              <a:rPr sz="2000" spc="55" dirty="0"/>
              <a:t>88.21%</a:t>
            </a:r>
            <a:r>
              <a:rPr sz="2000" spc="25" dirty="0"/>
              <a:t> </a:t>
            </a:r>
            <a:r>
              <a:rPr sz="2000" spc="-10" dirty="0"/>
              <a:t>using</a:t>
            </a:r>
            <a:r>
              <a:rPr sz="2000" spc="10" dirty="0"/>
              <a:t> </a:t>
            </a:r>
            <a:r>
              <a:rPr sz="2000" spc="-75" dirty="0"/>
              <a:t>“GridSearchCV”</a:t>
            </a:r>
            <a:r>
              <a:rPr sz="2000" spc="-25" dirty="0"/>
              <a:t> </a:t>
            </a:r>
            <a:r>
              <a:rPr sz="2000" dirty="0"/>
              <a:t>for</a:t>
            </a:r>
            <a:r>
              <a:rPr sz="2000" spc="15" dirty="0"/>
              <a:t> </a:t>
            </a:r>
            <a:r>
              <a:rPr sz="2000" spc="-50" dirty="0"/>
              <a:t>hyperparameter</a:t>
            </a:r>
            <a:r>
              <a:rPr sz="2000" spc="-15" dirty="0"/>
              <a:t> </a:t>
            </a:r>
            <a:r>
              <a:rPr sz="2000" spc="-10" dirty="0"/>
              <a:t>tuning.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848969" y="5601106"/>
            <a:ext cx="3967479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5"/>
              </a:spcBef>
              <a:buClr>
                <a:srgbClr val="292929"/>
              </a:buClr>
              <a:buFont typeface="Arial"/>
              <a:buChar char="•"/>
              <a:tabLst>
                <a:tab pos="240665" algn="l"/>
              </a:tabLst>
            </a:pPr>
            <a:r>
              <a:rPr sz="2000" u="sng" spc="-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GitHub</a:t>
            </a:r>
            <a:r>
              <a:rPr sz="2000" u="sng" spc="-9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 </a:t>
            </a:r>
            <a:r>
              <a:rPr sz="2000" u="sng" spc="-2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URL</a:t>
            </a:r>
            <a:r>
              <a:rPr sz="2000" u="sng" spc="6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 </a:t>
            </a:r>
            <a:r>
              <a:rPr sz="2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predictive</a:t>
            </a:r>
            <a:r>
              <a:rPr sz="20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 </a:t>
            </a:r>
            <a:r>
              <a:rPr sz="2000" u="sng" spc="-7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analysis</a:t>
            </a:r>
            <a:r>
              <a:rPr sz="2000" u="sng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 </a:t>
            </a:r>
            <a:r>
              <a:rPr sz="20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lab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1999" cy="1286255"/>
          </a:xfrm>
          <a:prstGeom prst="rect">
            <a:avLst/>
          </a:prstGeom>
        </p:spPr>
      </p:pic>
      <p:sp>
        <p:nvSpPr>
          <p:cNvPr id="5" name="object 5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74625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Predictive</a:t>
            </a:r>
            <a:r>
              <a:rPr spc="-75" dirty="0"/>
              <a:t> </a:t>
            </a:r>
            <a:r>
              <a:rPr spc="-155" dirty="0"/>
              <a:t>Analysis</a:t>
            </a:r>
            <a:r>
              <a:rPr spc="-70" dirty="0"/>
              <a:t> </a:t>
            </a:r>
            <a:r>
              <a:rPr spc="-145" dirty="0"/>
              <a:t>(Classification)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11431656" y="246511"/>
            <a:ext cx="481330" cy="481330"/>
            <a:chOff x="11431656" y="246511"/>
            <a:chExt cx="481330" cy="48133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03247" y="246511"/>
              <a:ext cx="109553" cy="10562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31656" y="411302"/>
              <a:ext cx="145666" cy="13919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07804" y="576862"/>
              <a:ext cx="139073" cy="15050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558794" y="273647"/>
              <a:ext cx="321945" cy="321945"/>
            </a:xfrm>
            <a:custGeom>
              <a:avLst/>
              <a:gdLst/>
              <a:ahLst/>
              <a:cxnLst/>
              <a:rect l="l" t="t" r="r" b="b"/>
              <a:pathLst>
                <a:path w="321945" h="321945">
                  <a:moveTo>
                    <a:pt x="212178" y="0"/>
                  </a:moveTo>
                  <a:lnTo>
                    <a:pt x="156443" y="29721"/>
                  </a:lnTo>
                  <a:lnTo>
                    <a:pt x="98020" y="77885"/>
                  </a:lnTo>
                  <a:lnTo>
                    <a:pt x="61088" y="122055"/>
                  </a:lnTo>
                  <a:lnTo>
                    <a:pt x="34512" y="167317"/>
                  </a:lnTo>
                  <a:lnTo>
                    <a:pt x="16601" y="211169"/>
                  </a:lnTo>
                  <a:lnTo>
                    <a:pt x="5661" y="251110"/>
                  </a:lnTo>
                  <a:lnTo>
                    <a:pt x="0" y="284636"/>
                  </a:lnTo>
                  <a:lnTo>
                    <a:pt x="37056" y="321791"/>
                  </a:lnTo>
                  <a:lnTo>
                    <a:pt x="110538" y="305357"/>
                  </a:lnTo>
                  <a:lnTo>
                    <a:pt x="154451" y="287575"/>
                  </a:lnTo>
                  <a:lnTo>
                    <a:pt x="199741" y="261077"/>
                  </a:lnTo>
                  <a:lnTo>
                    <a:pt x="243855" y="224109"/>
                  </a:lnTo>
                  <a:lnTo>
                    <a:pt x="270368" y="194857"/>
                  </a:lnTo>
                  <a:lnTo>
                    <a:pt x="307461" y="139761"/>
                  </a:lnTo>
                  <a:lnTo>
                    <a:pt x="217482" y="139761"/>
                  </a:lnTo>
                  <a:lnTo>
                    <a:pt x="203913" y="137177"/>
                  </a:lnTo>
                  <a:lnTo>
                    <a:pt x="191856" y="129423"/>
                  </a:lnTo>
                  <a:lnTo>
                    <a:pt x="184124" y="117672"/>
                  </a:lnTo>
                  <a:lnTo>
                    <a:pt x="181546" y="104179"/>
                  </a:lnTo>
                  <a:lnTo>
                    <a:pt x="184124" y="90573"/>
                  </a:lnTo>
                  <a:lnTo>
                    <a:pt x="191856" y="78485"/>
                  </a:lnTo>
                  <a:lnTo>
                    <a:pt x="203577" y="70732"/>
                  </a:lnTo>
                  <a:lnTo>
                    <a:pt x="217034" y="68147"/>
                  </a:lnTo>
                  <a:lnTo>
                    <a:pt x="296501" y="68147"/>
                  </a:lnTo>
                  <a:lnTo>
                    <a:pt x="291464" y="61452"/>
                  </a:lnTo>
                  <a:lnTo>
                    <a:pt x="276130" y="44326"/>
                  </a:lnTo>
                  <a:lnTo>
                    <a:pt x="259919" y="29721"/>
                  </a:lnTo>
                  <a:lnTo>
                    <a:pt x="243481" y="17211"/>
                  </a:lnTo>
                  <a:lnTo>
                    <a:pt x="227465" y="7254"/>
                  </a:lnTo>
                  <a:lnTo>
                    <a:pt x="212178" y="0"/>
                  </a:lnTo>
                  <a:close/>
                </a:path>
                <a:path w="321945" h="321945">
                  <a:moveTo>
                    <a:pt x="296501" y="68147"/>
                  </a:moveTo>
                  <a:lnTo>
                    <a:pt x="217034" y="68147"/>
                  </a:lnTo>
                  <a:lnTo>
                    <a:pt x="230603" y="70732"/>
                  </a:lnTo>
                  <a:lnTo>
                    <a:pt x="242660" y="78485"/>
                  </a:lnTo>
                  <a:lnTo>
                    <a:pt x="250392" y="90573"/>
                  </a:lnTo>
                  <a:lnTo>
                    <a:pt x="252970" y="104179"/>
                  </a:lnTo>
                  <a:lnTo>
                    <a:pt x="250392" y="117672"/>
                  </a:lnTo>
                  <a:lnTo>
                    <a:pt x="242660" y="129423"/>
                  </a:lnTo>
                  <a:lnTo>
                    <a:pt x="230940" y="137177"/>
                  </a:lnTo>
                  <a:lnTo>
                    <a:pt x="217482" y="139761"/>
                  </a:lnTo>
                  <a:lnTo>
                    <a:pt x="307461" y="139761"/>
                  </a:lnTo>
                  <a:lnTo>
                    <a:pt x="308825" y="137476"/>
                  </a:lnTo>
                  <a:lnTo>
                    <a:pt x="321554" y="110247"/>
                  </a:lnTo>
                  <a:lnTo>
                    <a:pt x="314289" y="94806"/>
                  </a:lnTo>
                  <a:lnTo>
                    <a:pt x="304267" y="78485"/>
                  </a:lnTo>
                  <a:lnTo>
                    <a:pt x="296501" y="681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89761" y="581290"/>
              <a:ext cx="83143" cy="83617"/>
            </a:xfrm>
            <a:prstGeom prst="rect">
              <a:avLst/>
            </a:prstGeom>
          </p:spPr>
        </p:pic>
      </p:grpSp>
      <p:pic>
        <p:nvPicPr>
          <p:cNvPr id="12" name="object 12" descr="Predictive analytics icon - Free arrows icons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922507" y="4991100"/>
            <a:ext cx="949451" cy="949452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029969" y="4963414"/>
            <a:ext cx="1212215" cy="441325"/>
            <a:chOff x="1029969" y="4963414"/>
            <a:chExt cx="1212215" cy="441325"/>
          </a:xfrm>
        </p:grpSpPr>
        <p:sp>
          <p:nvSpPr>
            <p:cNvPr id="14" name="object 14"/>
            <p:cNvSpPr/>
            <p:nvPr/>
          </p:nvSpPr>
          <p:spPr>
            <a:xfrm>
              <a:off x="1036319" y="4969764"/>
              <a:ext cx="1199515" cy="428625"/>
            </a:xfrm>
            <a:custGeom>
              <a:avLst/>
              <a:gdLst/>
              <a:ahLst/>
              <a:cxnLst/>
              <a:rect l="l" t="t" r="r" b="b"/>
              <a:pathLst>
                <a:path w="1199514" h="428625">
                  <a:moveTo>
                    <a:pt x="1156589" y="0"/>
                  </a:moveTo>
                  <a:lnTo>
                    <a:pt x="42824" y="0"/>
                  </a:lnTo>
                  <a:lnTo>
                    <a:pt x="26156" y="3365"/>
                  </a:lnTo>
                  <a:lnTo>
                    <a:pt x="12544" y="12541"/>
                  </a:lnTo>
                  <a:lnTo>
                    <a:pt x="3365" y="26146"/>
                  </a:lnTo>
                  <a:lnTo>
                    <a:pt x="0" y="42799"/>
                  </a:lnTo>
                  <a:lnTo>
                    <a:pt x="0" y="385445"/>
                  </a:lnTo>
                  <a:lnTo>
                    <a:pt x="3365" y="402097"/>
                  </a:lnTo>
                  <a:lnTo>
                    <a:pt x="12544" y="415702"/>
                  </a:lnTo>
                  <a:lnTo>
                    <a:pt x="26156" y="424878"/>
                  </a:lnTo>
                  <a:lnTo>
                    <a:pt x="42824" y="428244"/>
                  </a:lnTo>
                  <a:lnTo>
                    <a:pt x="1156589" y="428244"/>
                  </a:lnTo>
                  <a:lnTo>
                    <a:pt x="1173241" y="424878"/>
                  </a:lnTo>
                  <a:lnTo>
                    <a:pt x="1186846" y="415702"/>
                  </a:lnTo>
                  <a:lnTo>
                    <a:pt x="1196022" y="402097"/>
                  </a:lnTo>
                  <a:lnTo>
                    <a:pt x="1199388" y="385445"/>
                  </a:lnTo>
                  <a:lnTo>
                    <a:pt x="1199388" y="42799"/>
                  </a:lnTo>
                  <a:lnTo>
                    <a:pt x="1196022" y="26146"/>
                  </a:lnTo>
                  <a:lnTo>
                    <a:pt x="1186846" y="12541"/>
                  </a:lnTo>
                  <a:lnTo>
                    <a:pt x="1173241" y="3365"/>
                  </a:lnTo>
                  <a:lnTo>
                    <a:pt x="115658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36319" y="4969764"/>
              <a:ext cx="1199515" cy="428625"/>
            </a:xfrm>
            <a:custGeom>
              <a:avLst/>
              <a:gdLst/>
              <a:ahLst/>
              <a:cxnLst/>
              <a:rect l="l" t="t" r="r" b="b"/>
              <a:pathLst>
                <a:path w="1199514" h="428625">
                  <a:moveTo>
                    <a:pt x="0" y="42799"/>
                  </a:moveTo>
                  <a:lnTo>
                    <a:pt x="3365" y="26146"/>
                  </a:lnTo>
                  <a:lnTo>
                    <a:pt x="12544" y="12541"/>
                  </a:lnTo>
                  <a:lnTo>
                    <a:pt x="26156" y="3365"/>
                  </a:lnTo>
                  <a:lnTo>
                    <a:pt x="42824" y="0"/>
                  </a:lnTo>
                  <a:lnTo>
                    <a:pt x="1156589" y="0"/>
                  </a:lnTo>
                  <a:lnTo>
                    <a:pt x="1173241" y="3365"/>
                  </a:lnTo>
                  <a:lnTo>
                    <a:pt x="1186846" y="12541"/>
                  </a:lnTo>
                  <a:lnTo>
                    <a:pt x="1196022" y="26146"/>
                  </a:lnTo>
                  <a:lnTo>
                    <a:pt x="1199388" y="42799"/>
                  </a:lnTo>
                  <a:lnTo>
                    <a:pt x="1199388" y="385445"/>
                  </a:lnTo>
                  <a:lnTo>
                    <a:pt x="1196022" y="402097"/>
                  </a:lnTo>
                  <a:lnTo>
                    <a:pt x="1186846" y="415702"/>
                  </a:lnTo>
                  <a:lnTo>
                    <a:pt x="1173241" y="424878"/>
                  </a:lnTo>
                  <a:lnTo>
                    <a:pt x="1156589" y="428244"/>
                  </a:lnTo>
                  <a:lnTo>
                    <a:pt x="42824" y="428244"/>
                  </a:lnTo>
                  <a:lnTo>
                    <a:pt x="26156" y="424878"/>
                  </a:lnTo>
                  <a:lnTo>
                    <a:pt x="12544" y="415702"/>
                  </a:lnTo>
                  <a:lnTo>
                    <a:pt x="3365" y="402097"/>
                  </a:lnTo>
                  <a:lnTo>
                    <a:pt x="0" y="385445"/>
                  </a:lnTo>
                  <a:lnTo>
                    <a:pt x="0" y="4279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044352" y="5070728"/>
            <a:ext cx="118364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3365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Import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data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354579" y="5035296"/>
            <a:ext cx="254635" cy="297180"/>
          </a:xfrm>
          <a:custGeom>
            <a:avLst/>
            <a:gdLst/>
            <a:ahLst/>
            <a:cxnLst/>
            <a:rect l="l" t="t" r="r" b="b"/>
            <a:pathLst>
              <a:path w="254635" h="297179">
                <a:moveTo>
                  <a:pt x="127253" y="0"/>
                </a:moveTo>
                <a:lnTo>
                  <a:pt x="127253" y="59435"/>
                </a:lnTo>
                <a:lnTo>
                  <a:pt x="0" y="59435"/>
                </a:lnTo>
                <a:lnTo>
                  <a:pt x="0" y="237743"/>
                </a:lnTo>
                <a:lnTo>
                  <a:pt x="127253" y="237743"/>
                </a:lnTo>
                <a:lnTo>
                  <a:pt x="127253" y="297179"/>
                </a:lnTo>
                <a:lnTo>
                  <a:pt x="254507" y="148589"/>
                </a:lnTo>
                <a:lnTo>
                  <a:pt x="127253" y="0"/>
                </a:lnTo>
                <a:close/>
              </a:path>
            </a:pathLst>
          </a:custGeom>
          <a:solidFill>
            <a:srgbClr val="AFBBD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2707894" y="4963414"/>
            <a:ext cx="1212215" cy="441325"/>
            <a:chOff x="2707894" y="4963414"/>
            <a:chExt cx="1212215" cy="441325"/>
          </a:xfrm>
        </p:grpSpPr>
        <p:sp>
          <p:nvSpPr>
            <p:cNvPr id="19" name="object 19"/>
            <p:cNvSpPr/>
            <p:nvPr/>
          </p:nvSpPr>
          <p:spPr>
            <a:xfrm>
              <a:off x="2714244" y="4969764"/>
              <a:ext cx="1199515" cy="428625"/>
            </a:xfrm>
            <a:custGeom>
              <a:avLst/>
              <a:gdLst/>
              <a:ahLst/>
              <a:cxnLst/>
              <a:rect l="l" t="t" r="r" b="b"/>
              <a:pathLst>
                <a:path w="1199514" h="428625">
                  <a:moveTo>
                    <a:pt x="1156589" y="0"/>
                  </a:moveTo>
                  <a:lnTo>
                    <a:pt x="42799" y="0"/>
                  </a:lnTo>
                  <a:lnTo>
                    <a:pt x="26146" y="3365"/>
                  </a:lnTo>
                  <a:lnTo>
                    <a:pt x="12541" y="12541"/>
                  </a:lnTo>
                  <a:lnTo>
                    <a:pt x="3365" y="26146"/>
                  </a:lnTo>
                  <a:lnTo>
                    <a:pt x="0" y="42799"/>
                  </a:lnTo>
                  <a:lnTo>
                    <a:pt x="0" y="385445"/>
                  </a:lnTo>
                  <a:lnTo>
                    <a:pt x="3365" y="402097"/>
                  </a:lnTo>
                  <a:lnTo>
                    <a:pt x="12541" y="415702"/>
                  </a:lnTo>
                  <a:lnTo>
                    <a:pt x="26146" y="424878"/>
                  </a:lnTo>
                  <a:lnTo>
                    <a:pt x="42799" y="428244"/>
                  </a:lnTo>
                  <a:lnTo>
                    <a:pt x="1156589" y="428244"/>
                  </a:lnTo>
                  <a:lnTo>
                    <a:pt x="1173241" y="424878"/>
                  </a:lnTo>
                  <a:lnTo>
                    <a:pt x="1186846" y="415702"/>
                  </a:lnTo>
                  <a:lnTo>
                    <a:pt x="1196022" y="402097"/>
                  </a:lnTo>
                  <a:lnTo>
                    <a:pt x="1199388" y="385445"/>
                  </a:lnTo>
                  <a:lnTo>
                    <a:pt x="1199388" y="42799"/>
                  </a:lnTo>
                  <a:lnTo>
                    <a:pt x="1196022" y="26146"/>
                  </a:lnTo>
                  <a:lnTo>
                    <a:pt x="1186846" y="12541"/>
                  </a:lnTo>
                  <a:lnTo>
                    <a:pt x="1173241" y="3365"/>
                  </a:lnTo>
                  <a:lnTo>
                    <a:pt x="115658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714244" y="4969764"/>
              <a:ext cx="1199515" cy="428625"/>
            </a:xfrm>
            <a:custGeom>
              <a:avLst/>
              <a:gdLst/>
              <a:ahLst/>
              <a:cxnLst/>
              <a:rect l="l" t="t" r="r" b="b"/>
              <a:pathLst>
                <a:path w="1199514" h="428625">
                  <a:moveTo>
                    <a:pt x="0" y="42799"/>
                  </a:moveTo>
                  <a:lnTo>
                    <a:pt x="3365" y="26146"/>
                  </a:lnTo>
                  <a:lnTo>
                    <a:pt x="12541" y="12541"/>
                  </a:lnTo>
                  <a:lnTo>
                    <a:pt x="26146" y="3365"/>
                  </a:lnTo>
                  <a:lnTo>
                    <a:pt x="42799" y="0"/>
                  </a:lnTo>
                  <a:lnTo>
                    <a:pt x="1156589" y="0"/>
                  </a:lnTo>
                  <a:lnTo>
                    <a:pt x="1173241" y="3365"/>
                  </a:lnTo>
                  <a:lnTo>
                    <a:pt x="1186846" y="12541"/>
                  </a:lnTo>
                  <a:lnTo>
                    <a:pt x="1196022" y="26146"/>
                  </a:lnTo>
                  <a:lnTo>
                    <a:pt x="1199388" y="42799"/>
                  </a:lnTo>
                  <a:lnTo>
                    <a:pt x="1199388" y="385445"/>
                  </a:lnTo>
                  <a:lnTo>
                    <a:pt x="1196022" y="402097"/>
                  </a:lnTo>
                  <a:lnTo>
                    <a:pt x="1186846" y="415702"/>
                  </a:lnTo>
                  <a:lnTo>
                    <a:pt x="1173241" y="424878"/>
                  </a:lnTo>
                  <a:lnTo>
                    <a:pt x="1156589" y="428244"/>
                  </a:lnTo>
                  <a:lnTo>
                    <a:pt x="42799" y="428244"/>
                  </a:lnTo>
                  <a:lnTo>
                    <a:pt x="26146" y="424878"/>
                  </a:lnTo>
                  <a:lnTo>
                    <a:pt x="12541" y="415702"/>
                  </a:lnTo>
                  <a:lnTo>
                    <a:pt x="3365" y="402097"/>
                  </a:lnTo>
                  <a:lnTo>
                    <a:pt x="0" y="385445"/>
                  </a:lnTo>
                  <a:lnTo>
                    <a:pt x="0" y="4279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722276" y="4993894"/>
            <a:ext cx="1183640" cy="34798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263525" marR="128270" indent="-127000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Assign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(features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Target)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034028" y="5035296"/>
            <a:ext cx="253365" cy="297180"/>
          </a:xfrm>
          <a:custGeom>
            <a:avLst/>
            <a:gdLst/>
            <a:ahLst/>
            <a:cxnLst/>
            <a:rect l="l" t="t" r="r" b="b"/>
            <a:pathLst>
              <a:path w="253364" h="297179">
                <a:moveTo>
                  <a:pt x="126492" y="0"/>
                </a:moveTo>
                <a:lnTo>
                  <a:pt x="126492" y="59435"/>
                </a:lnTo>
                <a:lnTo>
                  <a:pt x="0" y="59435"/>
                </a:lnTo>
                <a:lnTo>
                  <a:pt x="0" y="237743"/>
                </a:lnTo>
                <a:lnTo>
                  <a:pt x="126492" y="237743"/>
                </a:lnTo>
                <a:lnTo>
                  <a:pt x="126492" y="297179"/>
                </a:lnTo>
                <a:lnTo>
                  <a:pt x="252984" y="148589"/>
                </a:lnTo>
                <a:lnTo>
                  <a:pt x="126492" y="0"/>
                </a:lnTo>
                <a:close/>
              </a:path>
            </a:pathLst>
          </a:custGeom>
          <a:solidFill>
            <a:srgbClr val="AFBBD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4387341" y="4963414"/>
            <a:ext cx="1210945" cy="441325"/>
            <a:chOff x="4387341" y="4963414"/>
            <a:chExt cx="1210945" cy="441325"/>
          </a:xfrm>
        </p:grpSpPr>
        <p:sp>
          <p:nvSpPr>
            <p:cNvPr id="24" name="object 24"/>
            <p:cNvSpPr/>
            <p:nvPr/>
          </p:nvSpPr>
          <p:spPr>
            <a:xfrm>
              <a:off x="4393691" y="4969764"/>
              <a:ext cx="1198245" cy="428625"/>
            </a:xfrm>
            <a:custGeom>
              <a:avLst/>
              <a:gdLst/>
              <a:ahLst/>
              <a:cxnLst/>
              <a:rect l="l" t="t" r="r" b="b"/>
              <a:pathLst>
                <a:path w="1198245" h="428625">
                  <a:moveTo>
                    <a:pt x="1155065" y="0"/>
                  </a:moveTo>
                  <a:lnTo>
                    <a:pt x="42799" y="0"/>
                  </a:lnTo>
                  <a:lnTo>
                    <a:pt x="26146" y="3365"/>
                  </a:lnTo>
                  <a:lnTo>
                    <a:pt x="12541" y="12541"/>
                  </a:lnTo>
                  <a:lnTo>
                    <a:pt x="3365" y="26146"/>
                  </a:lnTo>
                  <a:lnTo>
                    <a:pt x="0" y="42799"/>
                  </a:lnTo>
                  <a:lnTo>
                    <a:pt x="0" y="385445"/>
                  </a:lnTo>
                  <a:lnTo>
                    <a:pt x="3365" y="402097"/>
                  </a:lnTo>
                  <a:lnTo>
                    <a:pt x="12541" y="415702"/>
                  </a:lnTo>
                  <a:lnTo>
                    <a:pt x="26146" y="424878"/>
                  </a:lnTo>
                  <a:lnTo>
                    <a:pt x="42799" y="428244"/>
                  </a:lnTo>
                  <a:lnTo>
                    <a:pt x="1155065" y="428244"/>
                  </a:lnTo>
                  <a:lnTo>
                    <a:pt x="1171717" y="424878"/>
                  </a:lnTo>
                  <a:lnTo>
                    <a:pt x="1185322" y="415702"/>
                  </a:lnTo>
                  <a:lnTo>
                    <a:pt x="1194498" y="402097"/>
                  </a:lnTo>
                  <a:lnTo>
                    <a:pt x="1197864" y="385445"/>
                  </a:lnTo>
                  <a:lnTo>
                    <a:pt x="1197864" y="42799"/>
                  </a:lnTo>
                  <a:lnTo>
                    <a:pt x="1194498" y="26146"/>
                  </a:lnTo>
                  <a:lnTo>
                    <a:pt x="1185322" y="12541"/>
                  </a:lnTo>
                  <a:lnTo>
                    <a:pt x="1171717" y="3365"/>
                  </a:lnTo>
                  <a:lnTo>
                    <a:pt x="115506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393691" y="4969764"/>
              <a:ext cx="1198245" cy="428625"/>
            </a:xfrm>
            <a:custGeom>
              <a:avLst/>
              <a:gdLst/>
              <a:ahLst/>
              <a:cxnLst/>
              <a:rect l="l" t="t" r="r" b="b"/>
              <a:pathLst>
                <a:path w="1198245" h="428625">
                  <a:moveTo>
                    <a:pt x="0" y="42799"/>
                  </a:moveTo>
                  <a:lnTo>
                    <a:pt x="3365" y="26146"/>
                  </a:lnTo>
                  <a:lnTo>
                    <a:pt x="12541" y="12541"/>
                  </a:lnTo>
                  <a:lnTo>
                    <a:pt x="26146" y="3365"/>
                  </a:lnTo>
                  <a:lnTo>
                    <a:pt x="42799" y="0"/>
                  </a:lnTo>
                  <a:lnTo>
                    <a:pt x="1155065" y="0"/>
                  </a:lnTo>
                  <a:lnTo>
                    <a:pt x="1171717" y="3365"/>
                  </a:lnTo>
                  <a:lnTo>
                    <a:pt x="1185322" y="12541"/>
                  </a:lnTo>
                  <a:lnTo>
                    <a:pt x="1194498" y="26146"/>
                  </a:lnTo>
                  <a:lnTo>
                    <a:pt x="1197864" y="42799"/>
                  </a:lnTo>
                  <a:lnTo>
                    <a:pt x="1197864" y="385445"/>
                  </a:lnTo>
                  <a:lnTo>
                    <a:pt x="1194498" y="402097"/>
                  </a:lnTo>
                  <a:lnTo>
                    <a:pt x="1185322" y="415702"/>
                  </a:lnTo>
                  <a:lnTo>
                    <a:pt x="1171717" y="424878"/>
                  </a:lnTo>
                  <a:lnTo>
                    <a:pt x="1155065" y="428244"/>
                  </a:lnTo>
                  <a:lnTo>
                    <a:pt x="42799" y="428244"/>
                  </a:lnTo>
                  <a:lnTo>
                    <a:pt x="26146" y="424878"/>
                  </a:lnTo>
                  <a:lnTo>
                    <a:pt x="12541" y="415702"/>
                  </a:lnTo>
                  <a:lnTo>
                    <a:pt x="3365" y="402097"/>
                  </a:lnTo>
                  <a:lnTo>
                    <a:pt x="0" y="385445"/>
                  </a:lnTo>
                  <a:lnTo>
                    <a:pt x="0" y="4279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401724" y="4993894"/>
            <a:ext cx="1182370" cy="34798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267335" marR="260350" indent="103505">
              <a:lnSpc>
                <a:spcPts val="1210"/>
              </a:lnSpc>
              <a:spcBef>
                <a:spcPts val="235"/>
              </a:spcBef>
            </a:pP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Feature engineered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711952" y="5035296"/>
            <a:ext cx="254635" cy="297180"/>
          </a:xfrm>
          <a:custGeom>
            <a:avLst/>
            <a:gdLst/>
            <a:ahLst/>
            <a:cxnLst/>
            <a:rect l="l" t="t" r="r" b="b"/>
            <a:pathLst>
              <a:path w="254635" h="297179">
                <a:moveTo>
                  <a:pt x="127253" y="0"/>
                </a:moveTo>
                <a:lnTo>
                  <a:pt x="127253" y="59435"/>
                </a:lnTo>
                <a:lnTo>
                  <a:pt x="0" y="59435"/>
                </a:lnTo>
                <a:lnTo>
                  <a:pt x="0" y="237743"/>
                </a:lnTo>
                <a:lnTo>
                  <a:pt x="127253" y="237743"/>
                </a:lnTo>
                <a:lnTo>
                  <a:pt x="127253" y="297179"/>
                </a:lnTo>
                <a:lnTo>
                  <a:pt x="254508" y="148589"/>
                </a:lnTo>
                <a:lnTo>
                  <a:pt x="127253" y="0"/>
                </a:lnTo>
                <a:close/>
              </a:path>
            </a:pathLst>
          </a:custGeom>
          <a:solidFill>
            <a:srgbClr val="AFBBD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6065265" y="4963414"/>
            <a:ext cx="1212215" cy="441325"/>
            <a:chOff x="6065265" y="4963414"/>
            <a:chExt cx="1212215" cy="441325"/>
          </a:xfrm>
        </p:grpSpPr>
        <p:sp>
          <p:nvSpPr>
            <p:cNvPr id="29" name="object 29"/>
            <p:cNvSpPr/>
            <p:nvPr/>
          </p:nvSpPr>
          <p:spPr>
            <a:xfrm>
              <a:off x="6071615" y="4969764"/>
              <a:ext cx="1199515" cy="428625"/>
            </a:xfrm>
            <a:custGeom>
              <a:avLst/>
              <a:gdLst/>
              <a:ahLst/>
              <a:cxnLst/>
              <a:rect l="l" t="t" r="r" b="b"/>
              <a:pathLst>
                <a:path w="1199515" h="428625">
                  <a:moveTo>
                    <a:pt x="1156589" y="0"/>
                  </a:moveTo>
                  <a:lnTo>
                    <a:pt x="42799" y="0"/>
                  </a:lnTo>
                  <a:lnTo>
                    <a:pt x="26146" y="3365"/>
                  </a:lnTo>
                  <a:lnTo>
                    <a:pt x="12541" y="12541"/>
                  </a:lnTo>
                  <a:lnTo>
                    <a:pt x="3365" y="26146"/>
                  </a:lnTo>
                  <a:lnTo>
                    <a:pt x="0" y="42799"/>
                  </a:lnTo>
                  <a:lnTo>
                    <a:pt x="0" y="385445"/>
                  </a:lnTo>
                  <a:lnTo>
                    <a:pt x="3365" y="402097"/>
                  </a:lnTo>
                  <a:lnTo>
                    <a:pt x="12541" y="415702"/>
                  </a:lnTo>
                  <a:lnTo>
                    <a:pt x="26146" y="424878"/>
                  </a:lnTo>
                  <a:lnTo>
                    <a:pt x="42799" y="428244"/>
                  </a:lnTo>
                  <a:lnTo>
                    <a:pt x="1156589" y="428244"/>
                  </a:lnTo>
                  <a:lnTo>
                    <a:pt x="1173241" y="424878"/>
                  </a:lnTo>
                  <a:lnTo>
                    <a:pt x="1186846" y="415702"/>
                  </a:lnTo>
                  <a:lnTo>
                    <a:pt x="1196022" y="402097"/>
                  </a:lnTo>
                  <a:lnTo>
                    <a:pt x="1199388" y="385445"/>
                  </a:lnTo>
                  <a:lnTo>
                    <a:pt x="1199388" y="42799"/>
                  </a:lnTo>
                  <a:lnTo>
                    <a:pt x="1196022" y="26146"/>
                  </a:lnTo>
                  <a:lnTo>
                    <a:pt x="1186846" y="12541"/>
                  </a:lnTo>
                  <a:lnTo>
                    <a:pt x="1173241" y="3365"/>
                  </a:lnTo>
                  <a:lnTo>
                    <a:pt x="115658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071615" y="4969764"/>
              <a:ext cx="1199515" cy="428625"/>
            </a:xfrm>
            <a:custGeom>
              <a:avLst/>
              <a:gdLst/>
              <a:ahLst/>
              <a:cxnLst/>
              <a:rect l="l" t="t" r="r" b="b"/>
              <a:pathLst>
                <a:path w="1199515" h="428625">
                  <a:moveTo>
                    <a:pt x="0" y="42799"/>
                  </a:moveTo>
                  <a:lnTo>
                    <a:pt x="3365" y="26146"/>
                  </a:lnTo>
                  <a:lnTo>
                    <a:pt x="12541" y="12541"/>
                  </a:lnTo>
                  <a:lnTo>
                    <a:pt x="26146" y="3365"/>
                  </a:lnTo>
                  <a:lnTo>
                    <a:pt x="42799" y="0"/>
                  </a:lnTo>
                  <a:lnTo>
                    <a:pt x="1156589" y="0"/>
                  </a:lnTo>
                  <a:lnTo>
                    <a:pt x="1173241" y="3365"/>
                  </a:lnTo>
                  <a:lnTo>
                    <a:pt x="1186846" y="12541"/>
                  </a:lnTo>
                  <a:lnTo>
                    <a:pt x="1196022" y="26146"/>
                  </a:lnTo>
                  <a:lnTo>
                    <a:pt x="1199388" y="42799"/>
                  </a:lnTo>
                  <a:lnTo>
                    <a:pt x="1199388" y="385445"/>
                  </a:lnTo>
                  <a:lnTo>
                    <a:pt x="1196022" y="402097"/>
                  </a:lnTo>
                  <a:lnTo>
                    <a:pt x="1186846" y="415702"/>
                  </a:lnTo>
                  <a:lnTo>
                    <a:pt x="1173241" y="424878"/>
                  </a:lnTo>
                  <a:lnTo>
                    <a:pt x="1156589" y="428244"/>
                  </a:lnTo>
                  <a:lnTo>
                    <a:pt x="42799" y="428244"/>
                  </a:lnTo>
                  <a:lnTo>
                    <a:pt x="26146" y="424878"/>
                  </a:lnTo>
                  <a:lnTo>
                    <a:pt x="12541" y="415702"/>
                  </a:lnTo>
                  <a:lnTo>
                    <a:pt x="3365" y="402097"/>
                  </a:lnTo>
                  <a:lnTo>
                    <a:pt x="0" y="385445"/>
                  </a:lnTo>
                  <a:lnTo>
                    <a:pt x="0" y="4279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079648" y="5070728"/>
            <a:ext cx="118364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Split</a:t>
            </a:r>
            <a:r>
              <a:rPr sz="110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(train-test)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389876" y="5035296"/>
            <a:ext cx="254635" cy="297180"/>
          </a:xfrm>
          <a:custGeom>
            <a:avLst/>
            <a:gdLst/>
            <a:ahLst/>
            <a:cxnLst/>
            <a:rect l="l" t="t" r="r" b="b"/>
            <a:pathLst>
              <a:path w="254634" h="297179">
                <a:moveTo>
                  <a:pt x="127253" y="0"/>
                </a:moveTo>
                <a:lnTo>
                  <a:pt x="127253" y="59435"/>
                </a:lnTo>
                <a:lnTo>
                  <a:pt x="0" y="59435"/>
                </a:lnTo>
                <a:lnTo>
                  <a:pt x="0" y="237743"/>
                </a:lnTo>
                <a:lnTo>
                  <a:pt x="127253" y="237743"/>
                </a:lnTo>
                <a:lnTo>
                  <a:pt x="127253" y="297179"/>
                </a:lnTo>
                <a:lnTo>
                  <a:pt x="254507" y="148589"/>
                </a:lnTo>
                <a:lnTo>
                  <a:pt x="127253" y="0"/>
                </a:lnTo>
                <a:close/>
              </a:path>
            </a:pathLst>
          </a:custGeom>
          <a:solidFill>
            <a:srgbClr val="AFBBD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7743190" y="4963414"/>
            <a:ext cx="1212215" cy="441325"/>
            <a:chOff x="7743190" y="4963414"/>
            <a:chExt cx="1212215" cy="441325"/>
          </a:xfrm>
        </p:grpSpPr>
        <p:sp>
          <p:nvSpPr>
            <p:cNvPr id="34" name="object 34"/>
            <p:cNvSpPr/>
            <p:nvPr/>
          </p:nvSpPr>
          <p:spPr>
            <a:xfrm>
              <a:off x="7749540" y="4969764"/>
              <a:ext cx="1199515" cy="428625"/>
            </a:xfrm>
            <a:custGeom>
              <a:avLst/>
              <a:gdLst/>
              <a:ahLst/>
              <a:cxnLst/>
              <a:rect l="l" t="t" r="r" b="b"/>
              <a:pathLst>
                <a:path w="1199515" h="428625">
                  <a:moveTo>
                    <a:pt x="1156588" y="0"/>
                  </a:moveTo>
                  <a:lnTo>
                    <a:pt x="42799" y="0"/>
                  </a:lnTo>
                  <a:lnTo>
                    <a:pt x="26146" y="3365"/>
                  </a:lnTo>
                  <a:lnTo>
                    <a:pt x="12541" y="12541"/>
                  </a:lnTo>
                  <a:lnTo>
                    <a:pt x="3365" y="26146"/>
                  </a:lnTo>
                  <a:lnTo>
                    <a:pt x="0" y="42799"/>
                  </a:lnTo>
                  <a:lnTo>
                    <a:pt x="0" y="385445"/>
                  </a:lnTo>
                  <a:lnTo>
                    <a:pt x="3365" y="402097"/>
                  </a:lnTo>
                  <a:lnTo>
                    <a:pt x="12541" y="415702"/>
                  </a:lnTo>
                  <a:lnTo>
                    <a:pt x="26146" y="424878"/>
                  </a:lnTo>
                  <a:lnTo>
                    <a:pt x="42799" y="428244"/>
                  </a:lnTo>
                  <a:lnTo>
                    <a:pt x="1156588" y="428244"/>
                  </a:lnTo>
                  <a:lnTo>
                    <a:pt x="1173241" y="424878"/>
                  </a:lnTo>
                  <a:lnTo>
                    <a:pt x="1186846" y="415702"/>
                  </a:lnTo>
                  <a:lnTo>
                    <a:pt x="1196022" y="402097"/>
                  </a:lnTo>
                  <a:lnTo>
                    <a:pt x="1199387" y="385445"/>
                  </a:lnTo>
                  <a:lnTo>
                    <a:pt x="1199387" y="42799"/>
                  </a:lnTo>
                  <a:lnTo>
                    <a:pt x="1196022" y="26146"/>
                  </a:lnTo>
                  <a:lnTo>
                    <a:pt x="1186846" y="12541"/>
                  </a:lnTo>
                  <a:lnTo>
                    <a:pt x="1173241" y="3365"/>
                  </a:lnTo>
                  <a:lnTo>
                    <a:pt x="115658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749540" y="4969764"/>
              <a:ext cx="1199515" cy="428625"/>
            </a:xfrm>
            <a:custGeom>
              <a:avLst/>
              <a:gdLst/>
              <a:ahLst/>
              <a:cxnLst/>
              <a:rect l="l" t="t" r="r" b="b"/>
              <a:pathLst>
                <a:path w="1199515" h="428625">
                  <a:moveTo>
                    <a:pt x="0" y="42799"/>
                  </a:moveTo>
                  <a:lnTo>
                    <a:pt x="3365" y="26146"/>
                  </a:lnTo>
                  <a:lnTo>
                    <a:pt x="12541" y="12541"/>
                  </a:lnTo>
                  <a:lnTo>
                    <a:pt x="26146" y="3365"/>
                  </a:lnTo>
                  <a:lnTo>
                    <a:pt x="42799" y="0"/>
                  </a:lnTo>
                  <a:lnTo>
                    <a:pt x="1156588" y="0"/>
                  </a:lnTo>
                  <a:lnTo>
                    <a:pt x="1173241" y="3365"/>
                  </a:lnTo>
                  <a:lnTo>
                    <a:pt x="1186846" y="12541"/>
                  </a:lnTo>
                  <a:lnTo>
                    <a:pt x="1196022" y="26146"/>
                  </a:lnTo>
                  <a:lnTo>
                    <a:pt x="1199387" y="42799"/>
                  </a:lnTo>
                  <a:lnTo>
                    <a:pt x="1199387" y="385445"/>
                  </a:lnTo>
                  <a:lnTo>
                    <a:pt x="1196022" y="402097"/>
                  </a:lnTo>
                  <a:lnTo>
                    <a:pt x="1186846" y="415702"/>
                  </a:lnTo>
                  <a:lnTo>
                    <a:pt x="1173241" y="424878"/>
                  </a:lnTo>
                  <a:lnTo>
                    <a:pt x="1156588" y="428244"/>
                  </a:lnTo>
                  <a:lnTo>
                    <a:pt x="42799" y="428244"/>
                  </a:lnTo>
                  <a:lnTo>
                    <a:pt x="26146" y="424878"/>
                  </a:lnTo>
                  <a:lnTo>
                    <a:pt x="12541" y="415702"/>
                  </a:lnTo>
                  <a:lnTo>
                    <a:pt x="3365" y="402097"/>
                  </a:lnTo>
                  <a:lnTo>
                    <a:pt x="0" y="385445"/>
                  </a:lnTo>
                  <a:lnTo>
                    <a:pt x="0" y="42799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7757572" y="5070728"/>
            <a:ext cx="118364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9069323" y="5035296"/>
            <a:ext cx="253365" cy="297180"/>
          </a:xfrm>
          <a:custGeom>
            <a:avLst/>
            <a:gdLst/>
            <a:ahLst/>
            <a:cxnLst/>
            <a:rect l="l" t="t" r="r" b="b"/>
            <a:pathLst>
              <a:path w="253365" h="297179">
                <a:moveTo>
                  <a:pt x="126492" y="0"/>
                </a:moveTo>
                <a:lnTo>
                  <a:pt x="126492" y="59435"/>
                </a:lnTo>
                <a:lnTo>
                  <a:pt x="0" y="59435"/>
                </a:lnTo>
                <a:lnTo>
                  <a:pt x="0" y="237743"/>
                </a:lnTo>
                <a:lnTo>
                  <a:pt x="126492" y="237743"/>
                </a:lnTo>
                <a:lnTo>
                  <a:pt x="126492" y="297179"/>
                </a:lnTo>
                <a:lnTo>
                  <a:pt x="252983" y="148589"/>
                </a:lnTo>
                <a:lnTo>
                  <a:pt x="126492" y="0"/>
                </a:lnTo>
                <a:close/>
              </a:path>
            </a:pathLst>
          </a:custGeom>
          <a:solidFill>
            <a:srgbClr val="AFBBD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38"/>
          <p:cNvGrpSpPr/>
          <p:nvPr/>
        </p:nvGrpSpPr>
        <p:grpSpPr>
          <a:xfrm>
            <a:off x="9422638" y="4963414"/>
            <a:ext cx="1210945" cy="441325"/>
            <a:chOff x="9422638" y="4963414"/>
            <a:chExt cx="1210945" cy="441325"/>
          </a:xfrm>
        </p:grpSpPr>
        <p:sp>
          <p:nvSpPr>
            <p:cNvPr id="39" name="object 39"/>
            <p:cNvSpPr/>
            <p:nvPr/>
          </p:nvSpPr>
          <p:spPr>
            <a:xfrm>
              <a:off x="9428988" y="4969764"/>
              <a:ext cx="1198245" cy="428625"/>
            </a:xfrm>
            <a:custGeom>
              <a:avLst/>
              <a:gdLst/>
              <a:ahLst/>
              <a:cxnLst/>
              <a:rect l="l" t="t" r="r" b="b"/>
              <a:pathLst>
                <a:path w="1198245" h="428625">
                  <a:moveTo>
                    <a:pt x="1155064" y="0"/>
                  </a:moveTo>
                  <a:lnTo>
                    <a:pt x="42798" y="0"/>
                  </a:lnTo>
                  <a:lnTo>
                    <a:pt x="26146" y="3365"/>
                  </a:lnTo>
                  <a:lnTo>
                    <a:pt x="12541" y="12541"/>
                  </a:lnTo>
                  <a:lnTo>
                    <a:pt x="3365" y="26146"/>
                  </a:lnTo>
                  <a:lnTo>
                    <a:pt x="0" y="42799"/>
                  </a:lnTo>
                  <a:lnTo>
                    <a:pt x="0" y="385445"/>
                  </a:lnTo>
                  <a:lnTo>
                    <a:pt x="3365" y="402097"/>
                  </a:lnTo>
                  <a:lnTo>
                    <a:pt x="12541" y="415702"/>
                  </a:lnTo>
                  <a:lnTo>
                    <a:pt x="26146" y="424878"/>
                  </a:lnTo>
                  <a:lnTo>
                    <a:pt x="42798" y="428244"/>
                  </a:lnTo>
                  <a:lnTo>
                    <a:pt x="1155064" y="428244"/>
                  </a:lnTo>
                  <a:lnTo>
                    <a:pt x="1171717" y="424878"/>
                  </a:lnTo>
                  <a:lnTo>
                    <a:pt x="1185322" y="415702"/>
                  </a:lnTo>
                  <a:lnTo>
                    <a:pt x="1194498" y="402097"/>
                  </a:lnTo>
                  <a:lnTo>
                    <a:pt x="1197863" y="385445"/>
                  </a:lnTo>
                  <a:lnTo>
                    <a:pt x="1197863" y="42799"/>
                  </a:lnTo>
                  <a:lnTo>
                    <a:pt x="1194498" y="26146"/>
                  </a:lnTo>
                  <a:lnTo>
                    <a:pt x="1185322" y="12541"/>
                  </a:lnTo>
                  <a:lnTo>
                    <a:pt x="1171717" y="3365"/>
                  </a:lnTo>
                  <a:lnTo>
                    <a:pt x="115506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428988" y="4969764"/>
              <a:ext cx="1198245" cy="428625"/>
            </a:xfrm>
            <a:custGeom>
              <a:avLst/>
              <a:gdLst/>
              <a:ahLst/>
              <a:cxnLst/>
              <a:rect l="l" t="t" r="r" b="b"/>
              <a:pathLst>
                <a:path w="1198245" h="428625">
                  <a:moveTo>
                    <a:pt x="0" y="42799"/>
                  </a:moveTo>
                  <a:lnTo>
                    <a:pt x="3365" y="26146"/>
                  </a:lnTo>
                  <a:lnTo>
                    <a:pt x="12541" y="12541"/>
                  </a:lnTo>
                  <a:lnTo>
                    <a:pt x="26146" y="3365"/>
                  </a:lnTo>
                  <a:lnTo>
                    <a:pt x="42798" y="0"/>
                  </a:lnTo>
                  <a:lnTo>
                    <a:pt x="1155064" y="0"/>
                  </a:lnTo>
                  <a:lnTo>
                    <a:pt x="1171717" y="3365"/>
                  </a:lnTo>
                  <a:lnTo>
                    <a:pt x="1185322" y="12541"/>
                  </a:lnTo>
                  <a:lnTo>
                    <a:pt x="1194498" y="26146"/>
                  </a:lnTo>
                  <a:lnTo>
                    <a:pt x="1197863" y="42799"/>
                  </a:lnTo>
                  <a:lnTo>
                    <a:pt x="1197863" y="385445"/>
                  </a:lnTo>
                  <a:lnTo>
                    <a:pt x="1194498" y="402097"/>
                  </a:lnTo>
                  <a:lnTo>
                    <a:pt x="1185322" y="415702"/>
                  </a:lnTo>
                  <a:lnTo>
                    <a:pt x="1171717" y="424878"/>
                  </a:lnTo>
                  <a:lnTo>
                    <a:pt x="1155064" y="428244"/>
                  </a:lnTo>
                  <a:lnTo>
                    <a:pt x="42798" y="428244"/>
                  </a:lnTo>
                  <a:lnTo>
                    <a:pt x="26146" y="424878"/>
                  </a:lnTo>
                  <a:lnTo>
                    <a:pt x="12541" y="415702"/>
                  </a:lnTo>
                  <a:lnTo>
                    <a:pt x="3365" y="402097"/>
                  </a:lnTo>
                  <a:lnTo>
                    <a:pt x="0" y="385445"/>
                  </a:lnTo>
                  <a:lnTo>
                    <a:pt x="0" y="4279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9437020" y="5070728"/>
            <a:ext cx="118237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671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Evaluate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15</a:t>
            </a:fld>
            <a:endParaRPr spc="4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988" y="1567434"/>
            <a:ext cx="10782935" cy="35572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151765" indent="-228600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finding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were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quite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interesting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having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“payload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mass”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45,596,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payload_mass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“booster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v1.1”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2928.4,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landing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“2015-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12-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22”,</a:t>
            </a:r>
            <a:endParaRPr sz="2200">
              <a:latin typeface="Microsoft Sans Serif"/>
              <a:cs typeface="Microsoft Sans Serif"/>
            </a:endParaRPr>
          </a:p>
          <a:p>
            <a:pPr marL="241300" marR="14604">
              <a:lnSpc>
                <a:spcPct val="100000"/>
              </a:lnSpc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up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Booster_version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having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landing_outcome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“drone_ship”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payload_mass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(4000,6000).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99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mission_outcome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also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SpaceX’s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9.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depict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some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interesting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findings,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higher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2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40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filight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increases,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and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higher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rate(100%)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Obit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“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0" dirty="0">
                <a:latin typeface="Microsoft Sans Serif"/>
                <a:cs typeface="Microsoft Sans Serif"/>
              </a:rPr>
              <a:t>ES-</a:t>
            </a:r>
            <a:r>
              <a:rPr sz="2200" dirty="0">
                <a:latin typeface="Microsoft Sans Serif"/>
                <a:cs typeface="Microsoft Sans Serif"/>
              </a:rPr>
              <a:t>L1,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-225" dirty="0">
                <a:latin typeface="Microsoft Sans Serif"/>
                <a:cs typeface="Microsoft Sans Serif"/>
              </a:rPr>
              <a:t>SSO,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215" dirty="0">
                <a:latin typeface="Microsoft Sans Serif"/>
                <a:cs typeface="Microsoft Sans Serif"/>
              </a:rPr>
              <a:t>HEO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and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-229" dirty="0">
                <a:latin typeface="Microsoft Sans Serif"/>
                <a:cs typeface="Microsoft Sans Serif"/>
              </a:rPr>
              <a:t>GEO).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Also there </a:t>
            </a:r>
            <a:r>
              <a:rPr sz="2200" spc="-85" dirty="0">
                <a:latin typeface="Microsoft Sans Serif"/>
                <a:cs typeface="Microsoft Sans Serif"/>
              </a:rPr>
              <a:t>has</a:t>
            </a:r>
            <a:r>
              <a:rPr sz="2200" spc="-25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been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tremendous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120" dirty="0">
                <a:latin typeface="Microsoft Sans Serif"/>
                <a:cs typeface="Microsoft Sans Serif"/>
              </a:rPr>
              <a:t>success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in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-70" dirty="0">
                <a:latin typeface="Microsoft Sans Serif"/>
                <a:cs typeface="Microsoft Sans Serif"/>
              </a:rPr>
              <a:t>Falcon</a:t>
            </a:r>
            <a:r>
              <a:rPr sz="2200" spc="-2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9’s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first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stage</a:t>
            </a:r>
            <a:r>
              <a:rPr sz="2200" spc="-10" dirty="0">
                <a:latin typeface="Microsoft Sans Serif"/>
                <a:cs typeface="Microsoft Sans Serif"/>
              </a:rPr>
              <a:t> landing</a:t>
            </a:r>
            <a:r>
              <a:rPr sz="2200" spc="-2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over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time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-65" dirty="0">
                <a:latin typeface="Microsoft Sans Serif"/>
                <a:cs typeface="Microsoft Sans Serif"/>
              </a:rPr>
              <a:t>since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95" dirty="0">
                <a:latin typeface="Microsoft Sans Serif"/>
                <a:cs typeface="Microsoft Sans Serif"/>
              </a:rPr>
              <a:t>2010</a:t>
            </a:r>
            <a:r>
              <a:rPr sz="2200" spc="-2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to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45" dirty="0">
                <a:latin typeface="Microsoft Sans Serif"/>
                <a:cs typeface="Microsoft Sans Serif"/>
              </a:rPr>
              <a:t>2020.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1286510"/>
            <a:chOff x="0" y="0"/>
            <a:chExt cx="12192000" cy="12865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78863" y="170311"/>
              <a:ext cx="109553" cy="10562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7272" y="335102"/>
              <a:ext cx="145666" cy="1391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83420" y="500662"/>
              <a:ext cx="139073" cy="15050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465370" y="197459"/>
              <a:ext cx="391160" cy="391795"/>
            </a:xfrm>
            <a:custGeom>
              <a:avLst/>
              <a:gdLst/>
              <a:ahLst/>
              <a:cxnLst/>
              <a:rect l="l" t="t" r="r" b="b"/>
              <a:pathLst>
                <a:path w="391159" h="391795">
                  <a:moveTo>
                    <a:pt x="83146" y="338823"/>
                  </a:moveTo>
                  <a:lnTo>
                    <a:pt x="82410" y="332193"/>
                  </a:lnTo>
                  <a:lnTo>
                    <a:pt x="76174" y="327710"/>
                  </a:lnTo>
                  <a:lnTo>
                    <a:pt x="68440" y="322389"/>
                  </a:lnTo>
                  <a:lnTo>
                    <a:pt x="58204" y="308381"/>
                  </a:lnTo>
                  <a:lnTo>
                    <a:pt x="24511" y="335000"/>
                  </a:lnTo>
                  <a:lnTo>
                    <a:pt x="0" y="377825"/>
                  </a:lnTo>
                  <a:lnTo>
                    <a:pt x="304" y="390702"/>
                  </a:lnTo>
                  <a:lnTo>
                    <a:pt x="13144" y="391261"/>
                  </a:lnTo>
                  <a:lnTo>
                    <a:pt x="33540" y="381635"/>
                  </a:lnTo>
                  <a:lnTo>
                    <a:pt x="55854" y="366522"/>
                  </a:lnTo>
                  <a:lnTo>
                    <a:pt x="74409" y="350545"/>
                  </a:lnTo>
                  <a:lnTo>
                    <a:pt x="83146" y="338823"/>
                  </a:lnTo>
                  <a:close/>
                </a:path>
                <a:path w="391159" h="391795">
                  <a:moveTo>
                    <a:pt x="390588" y="110236"/>
                  </a:moveTo>
                  <a:lnTo>
                    <a:pt x="383324" y="94805"/>
                  </a:lnTo>
                  <a:lnTo>
                    <a:pt x="373303" y="78486"/>
                  </a:lnTo>
                  <a:lnTo>
                    <a:pt x="365531" y="68148"/>
                  </a:lnTo>
                  <a:lnTo>
                    <a:pt x="360502" y="61442"/>
                  </a:lnTo>
                  <a:lnTo>
                    <a:pt x="345160" y="44323"/>
                  </a:lnTo>
                  <a:lnTo>
                    <a:pt x="328955" y="29718"/>
                  </a:lnTo>
                  <a:lnTo>
                    <a:pt x="322008" y="24434"/>
                  </a:lnTo>
                  <a:lnTo>
                    <a:pt x="322008" y="104178"/>
                  </a:lnTo>
                  <a:lnTo>
                    <a:pt x="319430" y="117665"/>
                  </a:lnTo>
                  <a:lnTo>
                    <a:pt x="311696" y="129413"/>
                  </a:lnTo>
                  <a:lnTo>
                    <a:pt x="299974" y="137172"/>
                  </a:lnTo>
                  <a:lnTo>
                    <a:pt x="286512" y="139750"/>
                  </a:lnTo>
                  <a:lnTo>
                    <a:pt x="272948" y="137172"/>
                  </a:lnTo>
                  <a:lnTo>
                    <a:pt x="260896" y="129413"/>
                  </a:lnTo>
                  <a:lnTo>
                    <a:pt x="253161" y="117665"/>
                  </a:lnTo>
                  <a:lnTo>
                    <a:pt x="250583" y="104178"/>
                  </a:lnTo>
                  <a:lnTo>
                    <a:pt x="253161" y="90563"/>
                  </a:lnTo>
                  <a:lnTo>
                    <a:pt x="260896" y="78486"/>
                  </a:lnTo>
                  <a:lnTo>
                    <a:pt x="272605" y="70726"/>
                  </a:lnTo>
                  <a:lnTo>
                    <a:pt x="286067" y="68148"/>
                  </a:lnTo>
                  <a:lnTo>
                    <a:pt x="299643" y="70726"/>
                  </a:lnTo>
                  <a:lnTo>
                    <a:pt x="311696" y="78486"/>
                  </a:lnTo>
                  <a:lnTo>
                    <a:pt x="319430" y="90563"/>
                  </a:lnTo>
                  <a:lnTo>
                    <a:pt x="322008" y="104178"/>
                  </a:lnTo>
                  <a:lnTo>
                    <a:pt x="322008" y="24434"/>
                  </a:lnTo>
                  <a:lnTo>
                    <a:pt x="312521" y="17208"/>
                  </a:lnTo>
                  <a:lnTo>
                    <a:pt x="296494" y="7251"/>
                  </a:lnTo>
                  <a:lnTo>
                    <a:pt x="281216" y="0"/>
                  </a:lnTo>
                  <a:lnTo>
                    <a:pt x="253961" y="12750"/>
                  </a:lnTo>
                  <a:lnTo>
                    <a:pt x="196316" y="51295"/>
                  </a:lnTo>
                  <a:lnTo>
                    <a:pt x="167055" y="77876"/>
                  </a:lnTo>
                  <a:lnTo>
                    <a:pt x="130124" y="122047"/>
                  </a:lnTo>
                  <a:lnTo>
                    <a:pt x="103543" y="167309"/>
                  </a:lnTo>
                  <a:lnTo>
                    <a:pt x="85636" y="211162"/>
                  </a:lnTo>
                  <a:lnTo>
                    <a:pt x="74701" y="251104"/>
                  </a:lnTo>
                  <a:lnTo>
                    <a:pt x="69037" y="284632"/>
                  </a:lnTo>
                  <a:lnTo>
                    <a:pt x="106095" y="321792"/>
                  </a:lnTo>
                  <a:lnTo>
                    <a:pt x="179578" y="305346"/>
                  </a:lnTo>
                  <a:lnTo>
                    <a:pt x="223481" y="287566"/>
                  </a:lnTo>
                  <a:lnTo>
                    <a:pt x="268770" y="261073"/>
                  </a:lnTo>
                  <a:lnTo>
                    <a:pt x="312889" y="224104"/>
                  </a:lnTo>
                  <a:lnTo>
                    <a:pt x="339407" y="194856"/>
                  </a:lnTo>
                  <a:lnTo>
                    <a:pt x="376491" y="139750"/>
                  </a:lnTo>
                  <a:lnTo>
                    <a:pt x="377863" y="137477"/>
                  </a:lnTo>
                  <a:lnTo>
                    <a:pt x="390588" y="1102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2191999" cy="1286255"/>
            </a:xfrm>
            <a:prstGeom prst="rect">
              <a:avLst/>
            </a:prstGeom>
          </p:spPr>
        </p:pic>
      </p:grpSp>
      <p:sp>
        <p:nvSpPr>
          <p:cNvPr id="9" name="object 9" descr="$PPTXTitle"/>
          <p:cNvSpPr txBox="1">
            <a:spLocks noGrp="1"/>
          </p:cNvSpPr>
          <p:nvPr>
            <p:ph type="title"/>
          </p:nvPr>
        </p:nvSpPr>
        <p:spPr>
          <a:xfrm>
            <a:off x="919988" y="436625"/>
            <a:ext cx="15525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90" dirty="0"/>
              <a:t>Results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11174100" y="190123"/>
            <a:ext cx="481330" cy="481330"/>
            <a:chOff x="11174100" y="190123"/>
            <a:chExt cx="481330" cy="48133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45692" y="190123"/>
              <a:ext cx="109553" cy="10562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74100" y="354914"/>
              <a:ext cx="145666" cy="13919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301235" y="217271"/>
              <a:ext cx="321945" cy="454025"/>
            </a:xfrm>
            <a:custGeom>
              <a:avLst/>
              <a:gdLst/>
              <a:ahLst/>
              <a:cxnLst/>
              <a:rect l="l" t="t" r="r" b="b"/>
              <a:pathLst>
                <a:path w="321945" h="454025">
                  <a:moveTo>
                    <a:pt x="188087" y="334225"/>
                  </a:moveTo>
                  <a:lnTo>
                    <a:pt x="186474" y="327774"/>
                  </a:lnTo>
                  <a:lnTo>
                    <a:pt x="176911" y="303212"/>
                  </a:lnTo>
                  <a:lnTo>
                    <a:pt x="147294" y="317207"/>
                  </a:lnTo>
                  <a:lnTo>
                    <a:pt x="118859" y="328002"/>
                  </a:lnTo>
                  <a:lnTo>
                    <a:pt x="92100" y="335991"/>
                  </a:lnTo>
                  <a:lnTo>
                    <a:pt x="67538" y="341566"/>
                  </a:lnTo>
                  <a:lnTo>
                    <a:pt x="49009" y="426656"/>
                  </a:lnTo>
                  <a:lnTo>
                    <a:pt x="50609" y="441223"/>
                  </a:lnTo>
                  <a:lnTo>
                    <a:pt x="59994" y="451002"/>
                  </a:lnTo>
                  <a:lnTo>
                    <a:pt x="73291" y="453707"/>
                  </a:lnTo>
                  <a:lnTo>
                    <a:pt x="86664" y="447040"/>
                  </a:lnTo>
                  <a:lnTo>
                    <a:pt x="181698" y="351751"/>
                  </a:lnTo>
                  <a:lnTo>
                    <a:pt x="185470" y="346659"/>
                  </a:lnTo>
                  <a:lnTo>
                    <a:pt x="187667" y="340664"/>
                  </a:lnTo>
                  <a:lnTo>
                    <a:pt x="188087" y="334225"/>
                  </a:lnTo>
                  <a:close/>
                </a:path>
                <a:path w="321945" h="454025">
                  <a:moveTo>
                    <a:pt x="321551" y="110236"/>
                  </a:moveTo>
                  <a:lnTo>
                    <a:pt x="314286" y="94805"/>
                  </a:lnTo>
                  <a:lnTo>
                    <a:pt x="304266" y="78486"/>
                  </a:lnTo>
                  <a:lnTo>
                    <a:pt x="296494" y="68148"/>
                  </a:lnTo>
                  <a:lnTo>
                    <a:pt x="291465" y="61442"/>
                  </a:lnTo>
                  <a:lnTo>
                    <a:pt x="276123" y="44323"/>
                  </a:lnTo>
                  <a:lnTo>
                    <a:pt x="259918" y="29718"/>
                  </a:lnTo>
                  <a:lnTo>
                    <a:pt x="252971" y="24434"/>
                  </a:lnTo>
                  <a:lnTo>
                    <a:pt x="252971" y="104178"/>
                  </a:lnTo>
                  <a:lnTo>
                    <a:pt x="250393" y="117665"/>
                  </a:lnTo>
                  <a:lnTo>
                    <a:pt x="242658" y="129413"/>
                  </a:lnTo>
                  <a:lnTo>
                    <a:pt x="230936" y="137172"/>
                  </a:lnTo>
                  <a:lnTo>
                    <a:pt x="217474" y="139750"/>
                  </a:lnTo>
                  <a:lnTo>
                    <a:pt x="203911" y="137172"/>
                  </a:lnTo>
                  <a:lnTo>
                    <a:pt x="191858" y="129413"/>
                  </a:lnTo>
                  <a:lnTo>
                    <a:pt x="184124" y="117665"/>
                  </a:lnTo>
                  <a:lnTo>
                    <a:pt x="181546" y="104178"/>
                  </a:lnTo>
                  <a:lnTo>
                    <a:pt x="184124" y="90563"/>
                  </a:lnTo>
                  <a:lnTo>
                    <a:pt x="191858" y="78486"/>
                  </a:lnTo>
                  <a:lnTo>
                    <a:pt x="203581" y="70726"/>
                  </a:lnTo>
                  <a:lnTo>
                    <a:pt x="217030" y="68148"/>
                  </a:lnTo>
                  <a:lnTo>
                    <a:pt x="230606" y="70726"/>
                  </a:lnTo>
                  <a:lnTo>
                    <a:pt x="242658" y="78486"/>
                  </a:lnTo>
                  <a:lnTo>
                    <a:pt x="250393" y="90563"/>
                  </a:lnTo>
                  <a:lnTo>
                    <a:pt x="252971" y="104178"/>
                  </a:lnTo>
                  <a:lnTo>
                    <a:pt x="252971" y="24434"/>
                  </a:lnTo>
                  <a:lnTo>
                    <a:pt x="243484" y="17208"/>
                  </a:lnTo>
                  <a:lnTo>
                    <a:pt x="227469" y="7251"/>
                  </a:lnTo>
                  <a:lnTo>
                    <a:pt x="212178" y="0"/>
                  </a:lnTo>
                  <a:lnTo>
                    <a:pt x="184924" y="12750"/>
                  </a:lnTo>
                  <a:lnTo>
                    <a:pt x="127292" y="51295"/>
                  </a:lnTo>
                  <a:lnTo>
                    <a:pt x="98018" y="77876"/>
                  </a:lnTo>
                  <a:lnTo>
                    <a:pt x="61087" y="122047"/>
                  </a:lnTo>
                  <a:lnTo>
                    <a:pt x="34505" y="167309"/>
                  </a:lnTo>
                  <a:lnTo>
                    <a:pt x="16598" y="211162"/>
                  </a:lnTo>
                  <a:lnTo>
                    <a:pt x="5664" y="251104"/>
                  </a:lnTo>
                  <a:lnTo>
                    <a:pt x="0" y="284632"/>
                  </a:lnTo>
                  <a:lnTo>
                    <a:pt x="37058" y="321792"/>
                  </a:lnTo>
                  <a:lnTo>
                    <a:pt x="110540" y="305346"/>
                  </a:lnTo>
                  <a:lnTo>
                    <a:pt x="154444" y="287566"/>
                  </a:lnTo>
                  <a:lnTo>
                    <a:pt x="199745" y="261073"/>
                  </a:lnTo>
                  <a:lnTo>
                    <a:pt x="243852" y="224104"/>
                  </a:lnTo>
                  <a:lnTo>
                    <a:pt x="270370" y="194856"/>
                  </a:lnTo>
                  <a:lnTo>
                    <a:pt x="307454" y="139750"/>
                  </a:lnTo>
                  <a:lnTo>
                    <a:pt x="308825" y="137477"/>
                  </a:lnTo>
                  <a:lnTo>
                    <a:pt x="321551" y="1102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32206" y="524902"/>
              <a:ext cx="83143" cy="83617"/>
            </a:xfrm>
            <a:prstGeom prst="rect">
              <a:avLst/>
            </a:prstGeom>
          </p:spPr>
        </p:pic>
      </p:grpSp>
      <p:pic>
        <p:nvPicPr>
          <p:cNvPr id="15" name="object 15" descr="Download Vector Free Results PNG Transparent Background, Free Download  #17967 - FreeIconsPNG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5820155"/>
            <a:ext cx="960119" cy="1037842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16</a:t>
            </a:fld>
            <a:endParaRPr spc="4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7414" y="2216657"/>
            <a:ext cx="2896235" cy="60515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885825" marR="5080" indent="-873760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Nasa</a:t>
            </a:r>
            <a:r>
              <a:rPr sz="2000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Johnson</a:t>
            </a:r>
            <a:r>
              <a:rPr sz="2000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Space</a:t>
            </a:r>
            <a:r>
              <a:rPr sz="2000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6FC0"/>
                </a:solidFill>
                <a:latin typeface="Calibri"/>
                <a:cs typeface="Calibri"/>
              </a:rPr>
              <a:t>Station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(NASA</a:t>
            </a:r>
            <a:r>
              <a:rPr sz="2000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006FC0"/>
                </a:solidFill>
                <a:latin typeface="Calibri"/>
                <a:cs typeface="Calibri"/>
              </a:rPr>
              <a:t>JSC)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1286510"/>
            <a:chOff x="0" y="0"/>
            <a:chExt cx="12192000" cy="12865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78863" y="170311"/>
              <a:ext cx="109553" cy="10562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7272" y="335102"/>
              <a:ext cx="145666" cy="1391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83420" y="500662"/>
              <a:ext cx="139073" cy="15050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465370" y="197459"/>
              <a:ext cx="391160" cy="391795"/>
            </a:xfrm>
            <a:custGeom>
              <a:avLst/>
              <a:gdLst/>
              <a:ahLst/>
              <a:cxnLst/>
              <a:rect l="l" t="t" r="r" b="b"/>
              <a:pathLst>
                <a:path w="391159" h="391795">
                  <a:moveTo>
                    <a:pt x="83146" y="338823"/>
                  </a:moveTo>
                  <a:lnTo>
                    <a:pt x="82410" y="332193"/>
                  </a:lnTo>
                  <a:lnTo>
                    <a:pt x="76174" y="327710"/>
                  </a:lnTo>
                  <a:lnTo>
                    <a:pt x="68440" y="322389"/>
                  </a:lnTo>
                  <a:lnTo>
                    <a:pt x="58204" y="308381"/>
                  </a:lnTo>
                  <a:lnTo>
                    <a:pt x="24511" y="335000"/>
                  </a:lnTo>
                  <a:lnTo>
                    <a:pt x="0" y="377825"/>
                  </a:lnTo>
                  <a:lnTo>
                    <a:pt x="304" y="390702"/>
                  </a:lnTo>
                  <a:lnTo>
                    <a:pt x="13144" y="391261"/>
                  </a:lnTo>
                  <a:lnTo>
                    <a:pt x="33540" y="381635"/>
                  </a:lnTo>
                  <a:lnTo>
                    <a:pt x="55854" y="366522"/>
                  </a:lnTo>
                  <a:lnTo>
                    <a:pt x="74409" y="350545"/>
                  </a:lnTo>
                  <a:lnTo>
                    <a:pt x="83146" y="338823"/>
                  </a:lnTo>
                  <a:close/>
                </a:path>
                <a:path w="391159" h="391795">
                  <a:moveTo>
                    <a:pt x="390588" y="110236"/>
                  </a:moveTo>
                  <a:lnTo>
                    <a:pt x="383324" y="94805"/>
                  </a:lnTo>
                  <a:lnTo>
                    <a:pt x="373303" y="78486"/>
                  </a:lnTo>
                  <a:lnTo>
                    <a:pt x="365531" y="68148"/>
                  </a:lnTo>
                  <a:lnTo>
                    <a:pt x="360502" y="61442"/>
                  </a:lnTo>
                  <a:lnTo>
                    <a:pt x="345160" y="44323"/>
                  </a:lnTo>
                  <a:lnTo>
                    <a:pt x="328955" y="29718"/>
                  </a:lnTo>
                  <a:lnTo>
                    <a:pt x="322008" y="24434"/>
                  </a:lnTo>
                  <a:lnTo>
                    <a:pt x="322008" y="104178"/>
                  </a:lnTo>
                  <a:lnTo>
                    <a:pt x="319430" y="117665"/>
                  </a:lnTo>
                  <a:lnTo>
                    <a:pt x="311696" y="129413"/>
                  </a:lnTo>
                  <a:lnTo>
                    <a:pt x="299974" y="137172"/>
                  </a:lnTo>
                  <a:lnTo>
                    <a:pt x="286512" y="139750"/>
                  </a:lnTo>
                  <a:lnTo>
                    <a:pt x="272948" y="137172"/>
                  </a:lnTo>
                  <a:lnTo>
                    <a:pt x="260896" y="129413"/>
                  </a:lnTo>
                  <a:lnTo>
                    <a:pt x="253161" y="117665"/>
                  </a:lnTo>
                  <a:lnTo>
                    <a:pt x="250583" y="104178"/>
                  </a:lnTo>
                  <a:lnTo>
                    <a:pt x="253161" y="90563"/>
                  </a:lnTo>
                  <a:lnTo>
                    <a:pt x="260896" y="78486"/>
                  </a:lnTo>
                  <a:lnTo>
                    <a:pt x="272605" y="70726"/>
                  </a:lnTo>
                  <a:lnTo>
                    <a:pt x="286067" y="68148"/>
                  </a:lnTo>
                  <a:lnTo>
                    <a:pt x="299643" y="70726"/>
                  </a:lnTo>
                  <a:lnTo>
                    <a:pt x="311696" y="78486"/>
                  </a:lnTo>
                  <a:lnTo>
                    <a:pt x="319430" y="90563"/>
                  </a:lnTo>
                  <a:lnTo>
                    <a:pt x="322008" y="104178"/>
                  </a:lnTo>
                  <a:lnTo>
                    <a:pt x="322008" y="24434"/>
                  </a:lnTo>
                  <a:lnTo>
                    <a:pt x="312521" y="17208"/>
                  </a:lnTo>
                  <a:lnTo>
                    <a:pt x="296494" y="7251"/>
                  </a:lnTo>
                  <a:lnTo>
                    <a:pt x="281216" y="0"/>
                  </a:lnTo>
                  <a:lnTo>
                    <a:pt x="253961" y="12750"/>
                  </a:lnTo>
                  <a:lnTo>
                    <a:pt x="196316" y="51295"/>
                  </a:lnTo>
                  <a:lnTo>
                    <a:pt x="167055" y="77876"/>
                  </a:lnTo>
                  <a:lnTo>
                    <a:pt x="130124" y="122047"/>
                  </a:lnTo>
                  <a:lnTo>
                    <a:pt x="103543" y="167309"/>
                  </a:lnTo>
                  <a:lnTo>
                    <a:pt x="85636" y="211162"/>
                  </a:lnTo>
                  <a:lnTo>
                    <a:pt x="74701" y="251104"/>
                  </a:lnTo>
                  <a:lnTo>
                    <a:pt x="69037" y="284632"/>
                  </a:lnTo>
                  <a:lnTo>
                    <a:pt x="106095" y="321792"/>
                  </a:lnTo>
                  <a:lnTo>
                    <a:pt x="179578" y="305346"/>
                  </a:lnTo>
                  <a:lnTo>
                    <a:pt x="223481" y="287566"/>
                  </a:lnTo>
                  <a:lnTo>
                    <a:pt x="268770" y="261073"/>
                  </a:lnTo>
                  <a:lnTo>
                    <a:pt x="312889" y="224104"/>
                  </a:lnTo>
                  <a:lnTo>
                    <a:pt x="339407" y="194856"/>
                  </a:lnTo>
                  <a:lnTo>
                    <a:pt x="376491" y="139750"/>
                  </a:lnTo>
                  <a:lnTo>
                    <a:pt x="377863" y="137477"/>
                  </a:lnTo>
                  <a:lnTo>
                    <a:pt x="390588" y="1102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2191999" cy="1286255"/>
            </a:xfrm>
            <a:prstGeom prst="rect">
              <a:avLst/>
            </a:prstGeom>
          </p:spPr>
        </p:pic>
      </p:grpSp>
      <p:sp>
        <p:nvSpPr>
          <p:cNvPr id="9" name="object 9" descr="$PPTXTitle"/>
          <p:cNvSpPr txBox="1"/>
          <p:nvPr/>
        </p:nvSpPr>
        <p:spPr>
          <a:xfrm>
            <a:off x="792581" y="426466"/>
            <a:ext cx="15525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90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Results</a:t>
            </a:r>
            <a:endParaRPr sz="40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1174100" y="190123"/>
            <a:ext cx="481330" cy="481330"/>
            <a:chOff x="11174100" y="190123"/>
            <a:chExt cx="481330" cy="48133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74100" y="354914"/>
              <a:ext cx="145666" cy="13919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45692" y="190123"/>
              <a:ext cx="109553" cy="10562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301235" y="217271"/>
              <a:ext cx="321945" cy="454025"/>
            </a:xfrm>
            <a:custGeom>
              <a:avLst/>
              <a:gdLst/>
              <a:ahLst/>
              <a:cxnLst/>
              <a:rect l="l" t="t" r="r" b="b"/>
              <a:pathLst>
                <a:path w="321945" h="454025">
                  <a:moveTo>
                    <a:pt x="188087" y="334225"/>
                  </a:moveTo>
                  <a:lnTo>
                    <a:pt x="186474" y="327774"/>
                  </a:lnTo>
                  <a:lnTo>
                    <a:pt x="176911" y="303212"/>
                  </a:lnTo>
                  <a:lnTo>
                    <a:pt x="147294" y="317207"/>
                  </a:lnTo>
                  <a:lnTo>
                    <a:pt x="118859" y="328002"/>
                  </a:lnTo>
                  <a:lnTo>
                    <a:pt x="92100" y="335991"/>
                  </a:lnTo>
                  <a:lnTo>
                    <a:pt x="67538" y="341566"/>
                  </a:lnTo>
                  <a:lnTo>
                    <a:pt x="49009" y="426656"/>
                  </a:lnTo>
                  <a:lnTo>
                    <a:pt x="50609" y="441223"/>
                  </a:lnTo>
                  <a:lnTo>
                    <a:pt x="59994" y="451002"/>
                  </a:lnTo>
                  <a:lnTo>
                    <a:pt x="73291" y="453707"/>
                  </a:lnTo>
                  <a:lnTo>
                    <a:pt x="86664" y="447040"/>
                  </a:lnTo>
                  <a:lnTo>
                    <a:pt x="181698" y="351751"/>
                  </a:lnTo>
                  <a:lnTo>
                    <a:pt x="185470" y="346659"/>
                  </a:lnTo>
                  <a:lnTo>
                    <a:pt x="187667" y="340664"/>
                  </a:lnTo>
                  <a:lnTo>
                    <a:pt x="188087" y="334225"/>
                  </a:lnTo>
                  <a:close/>
                </a:path>
                <a:path w="321945" h="454025">
                  <a:moveTo>
                    <a:pt x="321551" y="110236"/>
                  </a:moveTo>
                  <a:lnTo>
                    <a:pt x="314286" y="94805"/>
                  </a:lnTo>
                  <a:lnTo>
                    <a:pt x="304266" y="78486"/>
                  </a:lnTo>
                  <a:lnTo>
                    <a:pt x="296494" y="68148"/>
                  </a:lnTo>
                  <a:lnTo>
                    <a:pt x="291465" y="61442"/>
                  </a:lnTo>
                  <a:lnTo>
                    <a:pt x="276123" y="44323"/>
                  </a:lnTo>
                  <a:lnTo>
                    <a:pt x="259918" y="29718"/>
                  </a:lnTo>
                  <a:lnTo>
                    <a:pt x="252971" y="24434"/>
                  </a:lnTo>
                  <a:lnTo>
                    <a:pt x="252971" y="104178"/>
                  </a:lnTo>
                  <a:lnTo>
                    <a:pt x="250393" y="117665"/>
                  </a:lnTo>
                  <a:lnTo>
                    <a:pt x="242658" y="129413"/>
                  </a:lnTo>
                  <a:lnTo>
                    <a:pt x="230936" y="137172"/>
                  </a:lnTo>
                  <a:lnTo>
                    <a:pt x="217474" y="139750"/>
                  </a:lnTo>
                  <a:lnTo>
                    <a:pt x="203911" y="137172"/>
                  </a:lnTo>
                  <a:lnTo>
                    <a:pt x="191858" y="129413"/>
                  </a:lnTo>
                  <a:lnTo>
                    <a:pt x="184124" y="117665"/>
                  </a:lnTo>
                  <a:lnTo>
                    <a:pt x="181546" y="104178"/>
                  </a:lnTo>
                  <a:lnTo>
                    <a:pt x="184124" y="90563"/>
                  </a:lnTo>
                  <a:lnTo>
                    <a:pt x="191858" y="78486"/>
                  </a:lnTo>
                  <a:lnTo>
                    <a:pt x="203581" y="70726"/>
                  </a:lnTo>
                  <a:lnTo>
                    <a:pt x="217030" y="68148"/>
                  </a:lnTo>
                  <a:lnTo>
                    <a:pt x="230606" y="70726"/>
                  </a:lnTo>
                  <a:lnTo>
                    <a:pt x="242658" y="78486"/>
                  </a:lnTo>
                  <a:lnTo>
                    <a:pt x="250393" y="90563"/>
                  </a:lnTo>
                  <a:lnTo>
                    <a:pt x="252971" y="104178"/>
                  </a:lnTo>
                  <a:lnTo>
                    <a:pt x="252971" y="24434"/>
                  </a:lnTo>
                  <a:lnTo>
                    <a:pt x="243484" y="17208"/>
                  </a:lnTo>
                  <a:lnTo>
                    <a:pt x="227469" y="7251"/>
                  </a:lnTo>
                  <a:lnTo>
                    <a:pt x="212178" y="0"/>
                  </a:lnTo>
                  <a:lnTo>
                    <a:pt x="184924" y="12750"/>
                  </a:lnTo>
                  <a:lnTo>
                    <a:pt x="127292" y="51295"/>
                  </a:lnTo>
                  <a:lnTo>
                    <a:pt x="98018" y="77876"/>
                  </a:lnTo>
                  <a:lnTo>
                    <a:pt x="61087" y="122047"/>
                  </a:lnTo>
                  <a:lnTo>
                    <a:pt x="34505" y="167309"/>
                  </a:lnTo>
                  <a:lnTo>
                    <a:pt x="16598" y="211162"/>
                  </a:lnTo>
                  <a:lnTo>
                    <a:pt x="5664" y="251104"/>
                  </a:lnTo>
                  <a:lnTo>
                    <a:pt x="0" y="284632"/>
                  </a:lnTo>
                  <a:lnTo>
                    <a:pt x="37058" y="321792"/>
                  </a:lnTo>
                  <a:lnTo>
                    <a:pt x="110540" y="305346"/>
                  </a:lnTo>
                  <a:lnTo>
                    <a:pt x="154444" y="287566"/>
                  </a:lnTo>
                  <a:lnTo>
                    <a:pt x="199745" y="261073"/>
                  </a:lnTo>
                  <a:lnTo>
                    <a:pt x="243852" y="224104"/>
                  </a:lnTo>
                  <a:lnTo>
                    <a:pt x="270370" y="194856"/>
                  </a:lnTo>
                  <a:lnTo>
                    <a:pt x="307454" y="139750"/>
                  </a:lnTo>
                  <a:lnTo>
                    <a:pt x="308825" y="137477"/>
                  </a:lnTo>
                  <a:lnTo>
                    <a:pt x="321551" y="1102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32206" y="524902"/>
              <a:ext cx="83143" cy="83617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0" y="1488947"/>
            <a:ext cx="8288020" cy="5369560"/>
            <a:chOff x="0" y="1488947"/>
            <a:chExt cx="8288020" cy="5369560"/>
          </a:xfrm>
        </p:grpSpPr>
        <p:pic>
          <p:nvPicPr>
            <p:cNvPr id="16" name="object 16" descr="Download Vector Free Results PNG Transparent Background, Free Download  #17967 - FreeIconsPNG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5820155"/>
              <a:ext cx="960119" cy="103784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1395" y="1488947"/>
              <a:ext cx="7786116" cy="4331208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0010647" y="5435346"/>
            <a:ext cx="169798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Source: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Folium</a:t>
            </a:r>
            <a:r>
              <a:rPr sz="1000" u="sng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 </a:t>
            </a:r>
            <a:r>
              <a:rPr sz="10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Github</a:t>
            </a:r>
            <a:r>
              <a:rPr sz="1000" u="sng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 </a:t>
            </a:r>
            <a:r>
              <a:rPr sz="1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notebook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17</a:t>
            </a:fld>
            <a:endParaRPr spc="4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92861" rIns="0" bIns="0" rtlCol="0">
            <a:spAutoFit/>
          </a:bodyPr>
          <a:lstStyle/>
          <a:p>
            <a:pPr marL="109220" marR="5080">
              <a:lnSpc>
                <a:spcPct val="100000"/>
              </a:lnSpc>
              <a:spcBef>
                <a:spcPts val="95"/>
              </a:spcBef>
            </a:pPr>
            <a:r>
              <a:rPr dirty="0"/>
              <a:t>I</a:t>
            </a:r>
            <a:r>
              <a:rPr spc="-90" dirty="0"/>
              <a:t> </a:t>
            </a:r>
            <a:r>
              <a:rPr spc="-45" dirty="0"/>
              <a:t>used</a:t>
            </a:r>
            <a:r>
              <a:rPr spc="-75" dirty="0"/>
              <a:t> </a:t>
            </a:r>
            <a:r>
              <a:rPr spc="-10" dirty="0"/>
              <a:t>four(4)</a:t>
            </a:r>
            <a:r>
              <a:rPr spc="-75" dirty="0"/>
              <a:t> </a:t>
            </a:r>
            <a:r>
              <a:rPr dirty="0"/>
              <a:t>different</a:t>
            </a:r>
            <a:r>
              <a:rPr spc="-70" dirty="0"/>
              <a:t> </a:t>
            </a:r>
            <a:r>
              <a:rPr spc="-80" dirty="0"/>
              <a:t>machine</a:t>
            </a:r>
            <a:r>
              <a:rPr spc="-70" dirty="0"/>
              <a:t> </a:t>
            </a:r>
            <a:r>
              <a:rPr spc="-25" dirty="0"/>
              <a:t>learning</a:t>
            </a:r>
            <a:r>
              <a:rPr spc="-75" dirty="0"/>
              <a:t> </a:t>
            </a:r>
            <a:r>
              <a:rPr spc="-10" dirty="0"/>
              <a:t>algorithms</a:t>
            </a:r>
            <a:r>
              <a:rPr spc="-75" dirty="0"/>
              <a:t> </a:t>
            </a:r>
            <a:r>
              <a:rPr dirty="0"/>
              <a:t>the</a:t>
            </a:r>
            <a:r>
              <a:rPr spc="-75" dirty="0"/>
              <a:t> </a:t>
            </a:r>
            <a:r>
              <a:rPr spc="-60" dirty="0"/>
              <a:t>baseline</a:t>
            </a:r>
            <a:r>
              <a:rPr spc="-80" dirty="0"/>
              <a:t> </a:t>
            </a:r>
            <a:r>
              <a:rPr spc="-10" dirty="0"/>
              <a:t>Logistic </a:t>
            </a:r>
            <a:r>
              <a:rPr spc="-80" dirty="0"/>
              <a:t>Regression,</a:t>
            </a:r>
            <a:r>
              <a:rPr spc="-70" dirty="0"/>
              <a:t> </a:t>
            </a:r>
            <a:r>
              <a:rPr spc="-10" dirty="0"/>
              <a:t>Support</a:t>
            </a:r>
            <a:r>
              <a:rPr spc="-114" dirty="0"/>
              <a:t> </a:t>
            </a:r>
            <a:r>
              <a:rPr spc="-20" dirty="0"/>
              <a:t>Vector</a:t>
            </a:r>
            <a:r>
              <a:rPr spc="-50" dirty="0"/>
              <a:t> </a:t>
            </a:r>
            <a:r>
              <a:rPr spc="-85" dirty="0"/>
              <a:t>Machine,</a:t>
            </a:r>
            <a:r>
              <a:rPr spc="-60" dirty="0"/>
              <a:t> </a:t>
            </a:r>
            <a:r>
              <a:rPr spc="-50" dirty="0"/>
              <a:t>Decision</a:t>
            </a:r>
            <a:r>
              <a:rPr spc="-60" dirty="0"/>
              <a:t> </a:t>
            </a:r>
            <a:r>
              <a:rPr spc="-95" dirty="0"/>
              <a:t>Tree</a:t>
            </a:r>
            <a:r>
              <a:rPr spc="-50" dirty="0"/>
              <a:t> classifier </a:t>
            </a:r>
            <a:r>
              <a:rPr dirty="0"/>
              <a:t>and</a:t>
            </a:r>
            <a:r>
              <a:rPr spc="-60" dirty="0"/>
              <a:t> </a:t>
            </a:r>
            <a:r>
              <a:rPr spc="-145" dirty="0"/>
              <a:t>KNN.</a:t>
            </a:r>
            <a:r>
              <a:rPr dirty="0"/>
              <a:t> All</a:t>
            </a:r>
            <a:r>
              <a:rPr spc="-50" dirty="0"/>
              <a:t> </a:t>
            </a:r>
            <a:r>
              <a:rPr spc="-25" dirty="0"/>
              <a:t>the </a:t>
            </a:r>
            <a:r>
              <a:rPr spc="-40" dirty="0"/>
              <a:t>models </a:t>
            </a:r>
            <a:r>
              <a:rPr dirty="0"/>
              <a:t>yield</a:t>
            </a:r>
            <a:r>
              <a:rPr spc="-35" dirty="0"/>
              <a:t> </a:t>
            </a:r>
            <a:r>
              <a:rPr dirty="0"/>
              <a:t>a</a:t>
            </a:r>
            <a:r>
              <a:rPr spc="-50" dirty="0"/>
              <a:t> </a:t>
            </a:r>
            <a:r>
              <a:rPr dirty="0"/>
              <a:t>better</a:t>
            </a:r>
            <a:r>
              <a:rPr spc="-30" dirty="0"/>
              <a:t> </a:t>
            </a:r>
            <a:r>
              <a:rPr spc="-55" dirty="0"/>
              <a:t>performance</a:t>
            </a:r>
            <a:r>
              <a:rPr spc="-25" dirty="0"/>
              <a:t> </a:t>
            </a:r>
            <a:r>
              <a:rPr dirty="0"/>
              <a:t>with</a:t>
            </a:r>
            <a:r>
              <a:rPr spc="-40" dirty="0"/>
              <a:t> </a:t>
            </a:r>
            <a:r>
              <a:rPr dirty="0"/>
              <a:t>and</a:t>
            </a:r>
            <a:r>
              <a:rPr spc="-35" dirty="0"/>
              <a:t> </a:t>
            </a:r>
            <a:r>
              <a:rPr spc="-100" dirty="0"/>
              <a:t>accuracy</a:t>
            </a:r>
            <a:r>
              <a:rPr spc="-40" dirty="0"/>
              <a:t> </a:t>
            </a:r>
            <a:r>
              <a:rPr spc="-35" dirty="0"/>
              <a:t>above</a:t>
            </a:r>
            <a:r>
              <a:rPr spc="-30" dirty="0"/>
              <a:t> </a:t>
            </a:r>
            <a:r>
              <a:rPr dirty="0"/>
              <a:t>83%,</a:t>
            </a:r>
            <a:r>
              <a:rPr spc="-55" dirty="0"/>
              <a:t> </a:t>
            </a:r>
            <a:r>
              <a:rPr dirty="0"/>
              <a:t>while</a:t>
            </a:r>
            <a:r>
              <a:rPr spc="-45" dirty="0"/>
              <a:t> </a:t>
            </a:r>
            <a:r>
              <a:rPr spc="-10" dirty="0"/>
              <a:t>Decision </a:t>
            </a:r>
            <a:r>
              <a:rPr spc="-100" dirty="0"/>
              <a:t>Tree</a:t>
            </a:r>
            <a:r>
              <a:rPr spc="-15" dirty="0"/>
              <a:t> </a:t>
            </a:r>
            <a:r>
              <a:rPr dirty="0"/>
              <a:t>with</a:t>
            </a:r>
            <a:r>
              <a:rPr spc="-5" dirty="0"/>
              <a:t> </a:t>
            </a:r>
            <a:r>
              <a:rPr spc="-125" dirty="0"/>
              <a:t>GridSearchCV</a:t>
            </a:r>
            <a:r>
              <a:rPr dirty="0"/>
              <a:t> </a:t>
            </a:r>
            <a:r>
              <a:rPr spc="-75" dirty="0"/>
              <a:t>achieved</a:t>
            </a:r>
            <a:r>
              <a:rPr spc="-25" dirty="0"/>
              <a:t> </a:t>
            </a:r>
            <a:r>
              <a:rPr dirty="0"/>
              <a:t>the</a:t>
            </a:r>
            <a:r>
              <a:rPr spc="-5" dirty="0"/>
              <a:t> </a:t>
            </a:r>
            <a:r>
              <a:rPr spc="-10" dirty="0"/>
              <a:t>highest</a:t>
            </a:r>
            <a:r>
              <a:rPr spc="-15" dirty="0"/>
              <a:t> </a:t>
            </a:r>
            <a:r>
              <a:rPr spc="-100" dirty="0"/>
              <a:t>accuracy</a:t>
            </a:r>
            <a:r>
              <a:rPr spc="-10" dirty="0"/>
              <a:t> </a:t>
            </a:r>
            <a:r>
              <a:rPr dirty="0"/>
              <a:t>of</a:t>
            </a:r>
            <a:r>
              <a:rPr spc="-5" dirty="0"/>
              <a:t> </a:t>
            </a:r>
            <a:r>
              <a:rPr spc="55" dirty="0"/>
              <a:t>88.89%</a:t>
            </a:r>
            <a:r>
              <a:rPr spc="-40" dirty="0"/>
              <a:t> </a:t>
            </a:r>
            <a:r>
              <a:rPr dirty="0"/>
              <a:t>and</a:t>
            </a:r>
            <a:r>
              <a:rPr spc="-10" dirty="0"/>
              <a:t> </a:t>
            </a:r>
            <a:r>
              <a:rPr spc="-35" dirty="0"/>
              <a:t>F1-</a:t>
            </a:r>
            <a:r>
              <a:rPr spc="-60" dirty="0"/>
              <a:t>score</a:t>
            </a:r>
            <a:r>
              <a:rPr spc="-15" dirty="0"/>
              <a:t> </a:t>
            </a:r>
            <a:r>
              <a:rPr spc="-25" dirty="0"/>
              <a:t>of </a:t>
            </a:r>
            <a:r>
              <a:rPr dirty="0"/>
              <a:t>88.21%.</a:t>
            </a:r>
            <a:r>
              <a:rPr spc="-40" dirty="0"/>
              <a:t> </a:t>
            </a:r>
            <a:r>
              <a:rPr spc="-65" dirty="0"/>
              <a:t>Meaning</a:t>
            </a:r>
            <a:r>
              <a:rPr spc="-25" dirty="0"/>
              <a:t> </a:t>
            </a:r>
            <a:r>
              <a:rPr dirty="0"/>
              <a:t>we</a:t>
            </a:r>
            <a:r>
              <a:rPr spc="5" dirty="0"/>
              <a:t> </a:t>
            </a:r>
            <a:r>
              <a:rPr spc="-30" dirty="0"/>
              <a:t>are</a:t>
            </a:r>
            <a:r>
              <a:rPr spc="-5" dirty="0"/>
              <a:t> </a:t>
            </a:r>
            <a:r>
              <a:rPr spc="-20" dirty="0"/>
              <a:t>confident</a:t>
            </a:r>
            <a:r>
              <a:rPr spc="-10" dirty="0"/>
              <a:t> </a:t>
            </a:r>
            <a:r>
              <a:rPr spc="-35" dirty="0"/>
              <a:t>enough</a:t>
            </a:r>
            <a:r>
              <a:rPr spc="-25" dirty="0"/>
              <a:t> </a:t>
            </a:r>
            <a:r>
              <a:rPr dirty="0"/>
              <a:t>that</a:t>
            </a:r>
            <a:r>
              <a:rPr spc="-5" dirty="0"/>
              <a:t> </a:t>
            </a:r>
            <a:r>
              <a:rPr spc="50" dirty="0"/>
              <a:t>88.89%</a:t>
            </a:r>
            <a:r>
              <a:rPr spc="-35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the</a:t>
            </a:r>
            <a:r>
              <a:rPr spc="-10" dirty="0"/>
              <a:t> </a:t>
            </a:r>
            <a:r>
              <a:rPr dirty="0"/>
              <a:t>time</a:t>
            </a:r>
            <a:r>
              <a:rPr spc="-5" dirty="0"/>
              <a:t> </a:t>
            </a:r>
            <a:r>
              <a:rPr dirty="0"/>
              <a:t>our </a:t>
            </a:r>
            <a:r>
              <a:rPr spc="-20" dirty="0"/>
              <a:t>model will </a:t>
            </a:r>
            <a:r>
              <a:rPr dirty="0"/>
              <a:t>be</a:t>
            </a:r>
            <a:r>
              <a:rPr spc="-30" dirty="0"/>
              <a:t> </a:t>
            </a:r>
            <a:r>
              <a:rPr spc="-20" dirty="0"/>
              <a:t>able</a:t>
            </a:r>
            <a:r>
              <a:rPr spc="-30" dirty="0"/>
              <a:t> </a:t>
            </a:r>
            <a:r>
              <a:rPr dirty="0"/>
              <a:t>to</a:t>
            </a:r>
            <a:r>
              <a:rPr spc="-20" dirty="0"/>
              <a:t> </a:t>
            </a:r>
            <a:r>
              <a:rPr dirty="0"/>
              <a:t>predict</a:t>
            </a:r>
            <a:r>
              <a:rPr spc="-25" dirty="0"/>
              <a:t> </a:t>
            </a:r>
            <a:r>
              <a:rPr spc="-30" dirty="0"/>
              <a:t>whether</a:t>
            </a:r>
            <a:r>
              <a:rPr spc="-20" dirty="0"/>
              <a:t> </a:t>
            </a:r>
            <a:r>
              <a:rPr spc="-70" dirty="0"/>
              <a:t>Falcon</a:t>
            </a:r>
            <a:r>
              <a:rPr spc="-30" dirty="0"/>
              <a:t> </a:t>
            </a:r>
            <a:r>
              <a:rPr spc="95" dirty="0"/>
              <a:t>9</a:t>
            </a:r>
            <a:r>
              <a:rPr spc="-30" dirty="0"/>
              <a:t> </a:t>
            </a:r>
            <a:r>
              <a:rPr dirty="0"/>
              <a:t>first</a:t>
            </a:r>
            <a:r>
              <a:rPr spc="-20" dirty="0"/>
              <a:t> </a:t>
            </a:r>
            <a:r>
              <a:rPr spc="-30" dirty="0"/>
              <a:t>stage</a:t>
            </a:r>
            <a:r>
              <a:rPr spc="-25" dirty="0"/>
              <a:t> </a:t>
            </a:r>
            <a:r>
              <a:rPr spc="-10" dirty="0"/>
              <a:t>landing</a:t>
            </a:r>
            <a:r>
              <a:rPr spc="-40" dirty="0"/>
              <a:t> </a:t>
            </a:r>
            <a:r>
              <a:rPr dirty="0"/>
              <a:t>will</a:t>
            </a:r>
            <a:r>
              <a:rPr spc="-25" dirty="0"/>
              <a:t> </a:t>
            </a:r>
            <a:r>
              <a:rPr dirty="0"/>
              <a:t>be</a:t>
            </a:r>
            <a:r>
              <a:rPr spc="-20" dirty="0"/>
              <a:t> </a:t>
            </a:r>
            <a:r>
              <a:rPr spc="-10" dirty="0"/>
              <a:t>successful.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1286510"/>
            <a:chOff x="0" y="0"/>
            <a:chExt cx="12192000" cy="12865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78863" y="170311"/>
              <a:ext cx="109553" cy="10562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7272" y="335102"/>
              <a:ext cx="145666" cy="1391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83420" y="500662"/>
              <a:ext cx="139073" cy="15050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465370" y="197459"/>
              <a:ext cx="391160" cy="391795"/>
            </a:xfrm>
            <a:custGeom>
              <a:avLst/>
              <a:gdLst/>
              <a:ahLst/>
              <a:cxnLst/>
              <a:rect l="l" t="t" r="r" b="b"/>
              <a:pathLst>
                <a:path w="391159" h="391795">
                  <a:moveTo>
                    <a:pt x="83146" y="338823"/>
                  </a:moveTo>
                  <a:lnTo>
                    <a:pt x="82410" y="332193"/>
                  </a:lnTo>
                  <a:lnTo>
                    <a:pt x="76174" y="327710"/>
                  </a:lnTo>
                  <a:lnTo>
                    <a:pt x="68440" y="322389"/>
                  </a:lnTo>
                  <a:lnTo>
                    <a:pt x="58204" y="308381"/>
                  </a:lnTo>
                  <a:lnTo>
                    <a:pt x="24511" y="335000"/>
                  </a:lnTo>
                  <a:lnTo>
                    <a:pt x="0" y="377825"/>
                  </a:lnTo>
                  <a:lnTo>
                    <a:pt x="304" y="390702"/>
                  </a:lnTo>
                  <a:lnTo>
                    <a:pt x="13144" y="391261"/>
                  </a:lnTo>
                  <a:lnTo>
                    <a:pt x="33540" y="381635"/>
                  </a:lnTo>
                  <a:lnTo>
                    <a:pt x="55854" y="366522"/>
                  </a:lnTo>
                  <a:lnTo>
                    <a:pt x="74409" y="350545"/>
                  </a:lnTo>
                  <a:lnTo>
                    <a:pt x="83146" y="338823"/>
                  </a:lnTo>
                  <a:close/>
                </a:path>
                <a:path w="391159" h="391795">
                  <a:moveTo>
                    <a:pt x="390588" y="110236"/>
                  </a:moveTo>
                  <a:lnTo>
                    <a:pt x="383324" y="94805"/>
                  </a:lnTo>
                  <a:lnTo>
                    <a:pt x="373303" y="78486"/>
                  </a:lnTo>
                  <a:lnTo>
                    <a:pt x="365531" y="68148"/>
                  </a:lnTo>
                  <a:lnTo>
                    <a:pt x="360502" y="61442"/>
                  </a:lnTo>
                  <a:lnTo>
                    <a:pt x="345160" y="44323"/>
                  </a:lnTo>
                  <a:lnTo>
                    <a:pt x="328955" y="29718"/>
                  </a:lnTo>
                  <a:lnTo>
                    <a:pt x="322008" y="24434"/>
                  </a:lnTo>
                  <a:lnTo>
                    <a:pt x="322008" y="104178"/>
                  </a:lnTo>
                  <a:lnTo>
                    <a:pt x="319430" y="117665"/>
                  </a:lnTo>
                  <a:lnTo>
                    <a:pt x="311696" y="129413"/>
                  </a:lnTo>
                  <a:lnTo>
                    <a:pt x="299974" y="137172"/>
                  </a:lnTo>
                  <a:lnTo>
                    <a:pt x="286512" y="139750"/>
                  </a:lnTo>
                  <a:lnTo>
                    <a:pt x="272948" y="137172"/>
                  </a:lnTo>
                  <a:lnTo>
                    <a:pt x="260896" y="129413"/>
                  </a:lnTo>
                  <a:lnTo>
                    <a:pt x="253161" y="117665"/>
                  </a:lnTo>
                  <a:lnTo>
                    <a:pt x="250583" y="104178"/>
                  </a:lnTo>
                  <a:lnTo>
                    <a:pt x="253161" y="90563"/>
                  </a:lnTo>
                  <a:lnTo>
                    <a:pt x="260896" y="78486"/>
                  </a:lnTo>
                  <a:lnTo>
                    <a:pt x="272605" y="70726"/>
                  </a:lnTo>
                  <a:lnTo>
                    <a:pt x="286067" y="68148"/>
                  </a:lnTo>
                  <a:lnTo>
                    <a:pt x="299643" y="70726"/>
                  </a:lnTo>
                  <a:lnTo>
                    <a:pt x="311696" y="78486"/>
                  </a:lnTo>
                  <a:lnTo>
                    <a:pt x="319430" y="90563"/>
                  </a:lnTo>
                  <a:lnTo>
                    <a:pt x="322008" y="104178"/>
                  </a:lnTo>
                  <a:lnTo>
                    <a:pt x="322008" y="24434"/>
                  </a:lnTo>
                  <a:lnTo>
                    <a:pt x="312521" y="17208"/>
                  </a:lnTo>
                  <a:lnTo>
                    <a:pt x="296494" y="7251"/>
                  </a:lnTo>
                  <a:lnTo>
                    <a:pt x="281216" y="0"/>
                  </a:lnTo>
                  <a:lnTo>
                    <a:pt x="253961" y="12750"/>
                  </a:lnTo>
                  <a:lnTo>
                    <a:pt x="196316" y="51295"/>
                  </a:lnTo>
                  <a:lnTo>
                    <a:pt x="167055" y="77876"/>
                  </a:lnTo>
                  <a:lnTo>
                    <a:pt x="130124" y="122047"/>
                  </a:lnTo>
                  <a:lnTo>
                    <a:pt x="103543" y="167309"/>
                  </a:lnTo>
                  <a:lnTo>
                    <a:pt x="85636" y="211162"/>
                  </a:lnTo>
                  <a:lnTo>
                    <a:pt x="74701" y="251104"/>
                  </a:lnTo>
                  <a:lnTo>
                    <a:pt x="69037" y="284632"/>
                  </a:lnTo>
                  <a:lnTo>
                    <a:pt x="106095" y="321792"/>
                  </a:lnTo>
                  <a:lnTo>
                    <a:pt x="179578" y="305346"/>
                  </a:lnTo>
                  <a:lnTo>
                    <a:pt x="223481" y="287566"/>
                  </a:lnTo>
                  <a:lnTo>
                    <a:pt x="268770" y="261073"/>
                  </a:lnTo>
                  <a:lnTo>
                    <a:pt x="312889" y="224104"/>
                  </a:lnTo>
                  <a:lnTo>
                    <a:pt x="339407" y="194856"/>
                  </a:lnTo>
                  <a:lnTo>
                    <a:pt x="376491" y="139750"/>
                  </a:lnTo>
                  <a:lnTo>
                    <a:pt x="377863" y="137477"/>
                  </a:lnTo>
                  <a:lnTo>
                    <a:pt x="390588" y="1102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2191999" cy="1286255"/>
            </a:xfrm>
            <a:prstGeom prst="rect">
              <a:avLst/>
            </a:prstGeom>
          </p:spPr>
        </p:pic>
      </p:grpSp>
      <p:sp>
        <p:nvSpPr>
          <p:cNvPr id="9" name="object 9" descr="$PPTXTitle"/>
          <p:cNvSpPr txBox="1">
            <a:spLocks noGrp="1"/>
          </p:cNvSpPr>
          <p:nvPr>
            <p:ph type="title"/>
          </p:nvPr>
        </p:nvSpPr>
        <p:spPr>
          <a:xfrm>
            <a:off x="919988" y="436625"/>
            <a:ext cx="15525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90" dirty="0"/>
              <a:t>Results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11174100" y="190123"/>
            <a:ext cx="481330" cy="481330"/>
            <a:chOff x="11174100" y="190123"/>
            <a:chExt cx="481330" cy="48133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45692" y="190123"/>
              <a:ext cx="109553" cy="10562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74100" y="354914"/>
              <a:ext cx="145666" cy="13919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301235" y="217271"/>
              <a:ext cx="321945" cy="454025"/>
            </a:xfrm>
            <a:custGeom>
              <a:avLst/>
              <a:gdLst/>
              <a:ahLst/>
              <a:cxnLst/>
              <a:rect l="l" t="t" r="r" b="b"/>
              <a:pathLst>
                <a:path w="321945" h="454025">
                  <a:moveTo>
                    <a:pt x="188087" y="334225"/>
                  </a:moveTo>
                  <a:lnTo>
                    <a:pt x="186474" y="327774"/>
                  </a:lnTo>
                  <a:lnTo>
                    <a:pt x="176911" y="303212"/>
                  </a:lnTo>
                  <a:lnTo>
                    <a:pt x="147294" y="317207"/>
                  </a:lnTo>
                  <a:lnTo>
                    <a:pt x="118859" y="328002"/>
                  </a:lnTo>
                  <a:lnTo>
                    <a:pt x="92100" y="335991"/>
                  </a:lnTo>
                  <a:lnTo>
                    <a:pt x="67538" y="341566"/>
                  </a:lnTo>
                  <a:lnTo>
                    <a:pt x="49009" y="426656"/>
                  </a:lnTo>
                  <a:lnTo>
                    <a:pt x="50609" y="441223"/>
                  </a:lnTo>
                  <a:lnTo>
                    <a:pt x="59994" y="451002"/>
                  </a:lnTo>
                  <a:lnTo>
                    <a:pt x="73291" y="453707"/>
                  </a:lnTo>
                  <a:lnTo>
                    <a:pt x="86664" y="447040"/>
                  </a:lnTo>
                  <a:lnTo>
                    <a:pt x="181698" y="351751"/>
                  </a:lnTo>
                  <a:lnTo>
                    <a:pt x="185470" y="346659"/>
                  </a:lnTo>
                  <a:lnTo>
                    <a:pt x="187667" y="340664"/>
                  </a:lnTo>
                  <a:lnTo>
                    <a:pt x="188087" y="334225"/>
                  </a:lnTo>
                  <a:close/>
                </a:path>
                <a:path w="321945" h="454025">
                  <a:moveTo>
                    <a:pt x="321551" y="110236"/>
                  </a:moveTo>
                  <a:lnTo>
                    <a:pt x="314286" y="94805"/>
                  </a:lnTo>
                  <a:lnTo>
                    <a:pt x="304266" y="78486"/>
                  </a:lnTo>
                  <a:lnTo>
                    <a:pt x="296494" y="68148"/>
                  </a:lnTo>
                  <a:lnTo>
                    <a:pt x="291465" y="61442"/>
                  </a:lnTo>
                  <a:lnTo>
                    <a:pt x="276123" y="44323"/>
                  </a:lnTo>
                  <a:lnTo>
                    <a:pt x="259918" y="29718"/>
                  </a:lnTo>
                  <a:lnTo>
                    <a:pt x="252971" y="24434"/>
                  </a:lnTo>
                  <a:lnTo>
                    <a:pt x="252971" y="104178"/>
                  </a:lnTo>
                  <a:lnTo>
                    <a:pt x="250393" y="117665"/>
                  </a:lnTo>
                  <a:lnTo>
                    <a:pt x="242658" y="129413"/>
                  </a:lnTo>
                  <a:lnTo>
                    <a:pt x="230936" y="137172"/>
                  </a:lnTo>
                  <a:lnTo>
                    <a:pt x="217474" y="139750"/>
                  </a:lnTo>
                  <a:lnTo>
                    <a:pt x="203911" y="137172"/>
                  </a:lnTo>
                  <a:lnTo>
                    <a:pt x="191858" y="129413"/>
                  </a:lnTo>
                  <a:lnTo>
                    <a:pt x="184124" y="117665"/>
                  </a:lnTo>
                  <a:lnTo>
                    <a:pt x="181546" y="104178"/>
                  </a:lnTo>
                  <a:lnTo>
                    <a:pt x="184124" y="90563"/>
                  </a:lnTo>
                  <a:lnTo>
                    <a:pt x="191858" y="78486"/>
                  </a:lnTo>
                  <a:lnTo>
                    <a:pt x="203581" y="70726"/>
                  </a:lnTo>
                  <a:lnTo>
                    <a:pt x="217030" y="68148"/>
                  </a:lnTo>
                  <a:lnTo>
                    <a:pt x="230606" y="70726"/>
                  </a:lnTo>
                  <a:lnTo>
                    <a:pt x="242658" y="78486"/>
                  </a:lnTo>
                  <a:lnTo>
                    <a:pt x="250393" y="90563"/>
                  </a:lnTo>
                  <a:lnTo>
                    <a:pt x="252971" y="104178"/>
                  </a:lnTo>
                  <a:lnTo>
                    <a:pt x="252971" y="24434"/>
                  </a:lnTo>
                  <a:lnTo>
                    <a:pt x="243484" y="17208"/>
                  </a:lnTo>
                  <a:lnTo>
                    <a:pt x="227469" y="7251"/>
                  </a:lnTo>
                  <a:lnTo>
                    <a:pt x="212178" y="0"/>
                  </a:lnTo>
                  <a:lnTo>
                    <a:pt x="184924" y="12750"/>
                  </a:lnTo>
                  <a:lnTo>
                    <a:pt x="127292" y="51295"/>
                  </a:lnTo>
                  <a:lnTo>
                    <a:pt x="98018" y="77876"/>
                  </a:lnTo>
                  <a:lnTo>
                    <a:pt x="61087" y="122047"/>
                  </a:lnTo>
                  <a:lnTo>
                    <a:pt x="34505" y="167309"/>
                  </a:lnTo>
                  <a:lnTo>
                    <a:pt x="16598" y="211162"/>
                  </a:lnTo>
                  <a:lnTo>
                    <a:pt x="5664" y="251104"/>
                  </a:lnTo>
                  <a:lnTo>
                    <a:pt x="0" y="284632"/>
                  </a:lnTo>
                  <a:lnTo>
                    <a:pt x="37058" y="321792"/>
                  </a:lnTo>
                  <a:lnTo>
                    <a:pt x="110540" y="305346"/>
                  </a:lnTo>
                  <a:lnTo>
                    <a:pt x="154444" y="287566"/>
                  </a:lnTo>
                  <a:lnTo>
                    <a:pt x="199745" y="261073"/>
                  </a:lnTo>
                  <a:lnTo>
                    <a:pt x="243852" y="224104"/>
                  </a:lnTo>
                  <a:lnTo>
                    <a:pt x="270370" y="194856"/>
                  </a:lnTo>
                  <a:lnTo>
                    <a:pt x="307454" y="139750"/>
                  </a:lnTo>
                  <a:lnTo>
                    <a:pt x="308825" y="137477"/>
                  </a:lnTo>
                  <a:lnTo>
                    <a:pt x="321551" y="1102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32206" y="524902"/>
              <a:ext cx="83143" cy="83617"/>
            </a:xfrm>
            <a:prstGeom prst="rect">
              <a:avLst/>
            </a:prstGeom>
          </p:spPr>
        </p:pic>
      </p:grpSp>
      <p:pic>
        <p:nvPicPr>
          <p:cNvPr id="15" name="object 15" descr="Download Vector Free Results PNG Transparent Background, Free Download  #17967 - FreeIconsPNG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5820155"/>
            <a:ext cx="960119" cy="1037842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18</a:t>
            </a:fld>
            <a:endParaRPr spc="4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9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037076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20900" y="3380688"/>
            <a:ext cx="15062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5" dirty="0">
                <a:solidFill>
                  <a:srgbClr val="FFFFFF"/>
                </a:solidFill>
                <a:latin typeface="Calibri Light"/>
                <a:cs typeface="Calibri Light"/>
              </a:rPr>
              <a:t>Outline</a:t>
            </a:r>
            <a:endParaRPr sz="4000">
              <a:latin typeface="Calibri Light"/>
              <a:cs typeface="Calibri Ligh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463792" y="220472"/>
            <a:ext cx="482600" cy="480059"/>
            <a:chOff x="11463792" y="220472"/>
            <a:chExt cx="482600" cy="480059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36360" y="220472"/>
              <a:ext cx="109842" cy="1053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63792" y="384830"/>
              <a:ext cx="146049" cy="13882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0404" y="549955"/>
              <a:ext cx="139439" cy="15010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1591264" y="247536"/>
              <a:ext cx="322580" cy="321310"/>
            </a:xfrm>
            <a:custGeom>
              <a:avLst/>
              <a:gdLst/>
              <a:ahLst/>
              <a:cxnLst/>
              <a:rect l="l" t="t" r="r" b="b"/>
              <a:pathLst>
                <a:path w="322579" h="321309">
                  <a:moveTo>
                    <a:pt x="212736" y="0"/>
                  </a:moveTo>
                  <a:lnTo>
                    <a:pt x="156855" y="29643"/>
                  </a:lnTo>
                  <a:lnTo>
                    <a:pt x="98278" y="77681"/>
                  </a:lnTo>
                  <a:lnTo>
                    <a:pt x="61248" y="121734"/>
                  </a:lnTo>
                  <a:lnTo>
                    <a:pt x="34603" y="166878"/>
                  </a:lnTo>
                  <a:lnTo>
                    <a:pt x="16644" y="210615"/>
                  </a:lnTo>
                  <a:lnTo>
                    <a:pt x="5676" y="250451"/>
                  </a:lnTo>
                  <a:lnTo>
                    <a:pt x="0" y="283889"/>
                  </a:lnTo>
                  <a:lnTo>
                    <a:pt x="37154" y="320947"/>
                  </a:lnTo>
                  <a:lnTo>
                    <a:pt x="110829" y="304556"/>
                  </a:lnTo>
                  <a:lnTo>
                    <a:pt x="154857" y="286821"/>
                  </a:lnTo>
                  <a:lnTo>
                    <a:pt x="200267" y="260393"/>
                  </a:lnTo>
                  <a:lnTo>
                    <a:pt x="244497" y="223521"/>
                  </a:lnTo>
                  <a:lnTo>
                    <a:pt x="271079" y="194346"/>
                  </a:lnTo>
                  <a:lnTo>
                    <a:pt x="308270" y="139394"/>
                  </a:lnTo>
                  <a:lnTo>
                    <a:pt x="218054" y="139394"/>
                  </a:lnTo>
                  <a:lnTo>
                    <a:pt x="204449" y="136817"/>
                  </a:lnTo>
                  <a:lnTo>
                    <a:pt x="192361" y="129084"/>
                  </a:lnTo>
                  <a:lnTo>
                    <a:pt x="184608" y="117363"/>
                  </a:lnTo>
                  <a:lnTo>
                    <a:pt x="182024" y="103906"/>
                  </a:lnTo>
                  <a:lnTo>
                    <a:pt x="184608" y="90336"/>
                  </a:lnTo>
                  <a:lnTo>
                    <a:pt x="192361" y="78279"/>
                  </a:lnTo>
                  <a:lnTo>
                    <a:pt x="204112" y="70546"/>
                  </a:lnTo>
                  <a:lnTo>
                    <a:pt x="217605" y="67969"/>
                  </a:lnTo>
                  <a:lnTo>
                    <a:pt x="297281" y="67969"/>
                  </a:lnTo>
                  <a:lnTo>
                    <a:pt x="292231" y="61291"/>
                  </a:lnTo>
                  <a:lnTo>
                    <a:pt x="276856" y="44210"/>
                  </a:lnTo>
                  <a:lnTo>
                    <a:pt x="260603" y="29643"/>
                  </a:lnTo>
                  <a:lnTo>
                    <a:pt x="244122" y="17166"/>
                  </a:lnTo>
                  <a:lnTo>
                    <a:pt x="228064" y="7235"/>
                  </a:lnTo>
                  <a:lnTo>
                    <a:pt x="212736" y="0"/>
                  </a:lnTo>
                  <a:close/>
                </a:path>
                <a:path w="322579" h="321309">
                  <a:moveTo>
                    <a:pt x="297281" y="67969"/>
                  </a:moveTo>
                  <a:lnTo>
                    <a:pt x="217605" y="67969"/>
                  </a:lnTo>
                  <a:lnTo>
                    <a:pt x="231210" y="70546"/>
                  </a:lnTo>
                  <a:lnTo>
                    <a:pt x="243298" y="78279"/>
                  </a:lnTo>
                  <a:lnTo>
                    <a:pt x="251051" y="90336"/>
                  </a:lnTo>
                  <a:lnTo>
                    <a:pt x="253635" y="103906"/>
                  </a:lnTo>
                  <a:lnTo>
                    <a:pt x="251051" y="117363"/>
                  </a:lnTo>
                  <a:lnTo>
                    <a:pt x="243298" y="129084"/>
                  </a:lnTo>
                  <a:lnTo>
                    <a:pt x="231547" y="136817"/>
                  </a:lnTo>
                  <a:lnTo>
                    <a:pt x="218054" y="139394"/>
                  </a:lnTo>
                  <a:lnTo>
                    <a:pt x="308270" y="139394"/>
                  </a:lnTo>
                  <a:lnTo>
                    <a:pt x="309638" y="137116"/>
                  </a:lnTo>
                  <a:lnTo>
                    <a:pt x="322400" y="109957"/>
                  </a:lnTo>
                  <a:lnTo>
                    <a:pt x="315115" y="94557"/>
                  </a:lnTo>
                  <a:lnTo>
                    <a:pt x="305068" y="78279"/>
                  </a:lnTo>
                  <a:lnTo>
                    <a:pt x="297281" y="679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22050" y="554372"/>
              <a:ext cx="83362" cy="83398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4902580" y="809244"/>
            <a:ext cx="6672580" cy="803275"/>
            <a:chOff x="4902580" y="809244"/>
            <a:chExt cx="6672580" cy="803275"/>
          </a:xfrm>
        </p:grpSpPr>
        <p:sp>
          <p:nvSpPr>
            <p:cNvPr id="11" name="object 11"/>
            <p:cNvSpPr/>
            <p:nvPr/>
          </p:nvSpPr>
          <p:spPr>
            <a:xfrm>
              <a:off x="4905755" y="1104900"/>
              <a:ext cx="6666230" cy="504825"/>
            </a:xfrm>
            <a:custGeom>
              <a:avLst/>
              <a:gdLst/>
              <a:ahLst/>
              <a:cxnLst/>
              <a:rect l="l" t="t" r="r" b="b"/>
              <a:pathLst>
                <a:path w="6666230" h="504825">
                  <a:moveTo>
                    <a:pt x="0" y="504444"/>
                  </a:moveTo>
                  <a:lnTo>
                    <a:pt x="6665976" y="504444"/>
                  </a:lnTo>
                  <a:lnTo>
                    <a:pt x="6665976" y="0"/>
                  </a:lnTo>
                  <a:lnTo>
                    <a:pt x="0" y="0"/>
                  </a:lnTo>
                  <a:lnTo>
                    <a:pt x="0" y="504444"/>
                  </a:lnTo>
                  <a:close/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37987" y="809244"/>
              <a:ext cx="4666488" cy="591311"/>
            </a:xfrm>
            <a:prstGeom prst="rect">
              <a:avLst/>
            </a:prstGeom>
          </p:spPr>
        </p:pic>
      </p:grpSp>
      <p:sp>
        <p:nvSpPr>
          <p:cNvPr id="13" name="object 13" descr="$PPTXTitle"/>
          <p:cNvSpPr txBox="1">
            <a:spLocks noGrp="1"/>
          </p:cNvSpPr>
          <p:nvPr>
            <p:ph type="title"/>
          </p:nvPr>
        </p:nvSpPr>
        <p:spPr>
          <a:xfrm>
            <a:off x="5431663" y="908380"/>
            <a:ext cx="204343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0" spc="-10" dirty="0">
                <a:latin typeface="Calibri"/>
                <a:cs typeface="Calibri"/>
              </a:rPr>
              <a:t>Executive</a:t>
            </a:r>
            <a:r>
              <a:rPr sz="2000" b="0" spc="-35" dirty="0">
                <a:latin typeface="Calibri"/>
                <a:cs typeface="Calibri"/>
              </a:rPr>
              <a:t> </a:t>
            </a:r>
            <a:r>
              <a:rPr sz="2000" b="0" spc="-10" dirty="0">
                <a:latin typeface="Calibri"/>
                <a:cs typeface="Calibri"/>
              </a:rPr>
              <a:t>Summary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902580" y="1717548"/>
            <a:ext cx="6672580" cy="802005"/>
            <a:chOff x="4902580" y="1717548"/>
            <a:chExt cx="6672580" cy="802005"/>
          </a:xfrm>
        </p:grpSpPr>
        <p:sp>
          <p:nvSpPr>
            <p:cNvPr id="15" name="object 15"/>
            <p:cNvSpPr/>
            <p:nvPr/>
          </p:nvSpPr>
          <p:spPr>
            <a:xfrm>
              <a:off x="4905755" y="2011680"/>
              <a:ext cx="6666230" cy="504825"/>
            </a:xfrm>
            <a:custGeom>
              <a:avLst/>
              <a:gdLst/>
              <a:ahLst/>
              <a:cxnLst/>
              <a:rect l="l" t="t" r="r" b="b"/>
              <a:pathLst>
                <a:path w="6666230" h="504825">
                  <a:moveTo>
                    <a:pt x="0" y="504444"/>
                  </a:moveTo>
                  <a:lnTo>
                    <a:pt x="6665976" y="504444"/>
                  </a:lnTo>
                  <a:lnTo>
                    <a:pt x="6665976" y="0"/>
                  </a:lnTo>
                  <a:lnTo>
                    <a:pt x="0" y="0"/>
                  </a:lnTo>
                  <a:lnTo>
                    <a:pt x="0" y="504444"/>
                  </a:lnTo>
                  <a:close/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37987" y="1717548"/>
              <a:ext cx="4666488" cy="589788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4902580" y="2624327"/>
            <a:ext cx="6672580" cy="802005"/>
            <a:chOff x="4902580" y="2624327"/>
            <a:chExt cx="6672580" cy="802005"/>
          </a:xfrm>
        </p:grpSpPr>
        <p:sp>
          <p:nvSpPr>
            <p:cNvPr id="18" name="object 18"/>
            <p:cNvSpPr/>
            <p:nvPr/>
          </p:nvSpPr>
          <p:spPr>
            <a:xfrm>
              <a:off x="4905755" y="2919984"/>
              <a:ext cx="6666230" cy="502920"/>
            </a:xfrm>
            <a:custGeom>
              <a:avLst/>
              <a:gdLst/>
              <a:ahLst/>
              <a:cxnLst/>
              <a:rect l="l" t="t" r="r" b="b"/>
              <a:pathLst>
                <a:path w="6666230" h="502920">
                  <a:moveTo>
                    <a:pt x="0" y="502920"/>
                  </a:moveTo>
                  <a:lnTo>
                    <a:pt x="6665976" y="502920"/>
                  </a:lnTo>
                  <a:lnTo>
                    <a:pt x="6665976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37987" y="2624327"/>
              <a:ext cx="4666488" cy="589788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5431663" y="1815795"/>
            <a:ext cx="1417955" cy="12388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Introduction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305"/>
              </a:spcBef>
            </a:pP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Methodology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902580" y="3531108"/>
            <a:ext cx="6672580" cy="803275"/>
            <a:chOff x="4902580" y="3531108"/>
            <a:chExt cx="6672580" cy="803275"/>
          </a:xfrm>
        </p:grpSpPr>
        <p:sp>
          <p:nvSpPr>
            <p:cNvPr id="22" name="object 22"/>
            <p:cNvSpPr/>
            <p:nvPr/>
          </p:nvSpPr>
          <p:spPr>
            <a:xfrm>
              <a:off x="4905755" y="3826764"/>
              <a:ext cx="6666230" cy="504825"/>
            </a:xfrm>
            <a:custGeom>
              <a:avLst/>
              <a:gdLst/>
              <a:ahLst/>
              <a:cxnLst/>
              <a:rect l="l" t="t" r="r" b="b"/>
              <a:pathLst>
                <a:path w="6666230" h="504825">
                  <a:moveTo>
                    <a:pt x="0" y="504444"/>
                  </a:moveTo>
                  <a:lnTo>
                    <a:pt x="6665976" y="504444"/>
                  </a:lnTo>
                  <a:lnTo>
                    <a:pt x="6665976" y="0"/>
                  </a:lnTo>
                  <a:lnTo>
                    <a:pt x="0" y="0"/>
                  </a:lnTo>
                  <a:lnTo>
                    <a:pt x="0" y="504444"/>
                  </a:lnTo>
                  <a:close/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37987" y="3531108"/>
              <a:ext cx="4666488" cy="591311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5431663" y="3631184"/>
            <a:ext cx="7626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902580" y="4437888"/>
            <a:ext cx="6672580" cy="803275"/>
            <a:chOff x="4902580" y="4437888"/>
            <a:chExt cx="6672580" cy="803275"/>
          </a:xfrm>
        </p:grpSpPr>
        <p:sp>
          <p:nvSpPr>
            <p:cNvPr id="26" name="object 26"/>
            <p:cNvSpPr/>
            <p:nvPr/>
          </p:nvSpPr>
          <p:spPr>
            <a:xfrm>
              <a:off x="4905755" y="4733544"/>
              <a:ext cx="6666230" cy="504825"/>
            </a:xfrm>
            <a:custGeom>
              <a:avLst/>
              <a:gdLst/>
              <a:ahLst/>
              <a:cxnLst/>
              <a:rect l="l" t="t" r="r" b="b"/>
              <a:pathLst>
                <a:path w="6666230" h="504825">
                  <a:moveTo>
                    <a:pt x="0" y="504443"/>
                  </a:moveTo>
                  <a:lnTo>
                    <a:pt x="6665976" y="504443"/>
                  </a:lnTo>
                  <a:lnTo>
                    <a:pt x="6665976" y="0"/>
                  </a:lnTo>
                  <a:lnTo>
                    <a:pt x="0" y="0"/>
                  </a:lnTo>
                  <a:lnTo>
                    <a:pt x="0" y="504443"/>
                  </a:lnTo>
                  <a:close/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37987" y="4437888"/>
              <a:ext cx="4666488" cy="591312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4902580" y="5346191"/>
            <a:ext cx="6672580" cy="802005"/>
            <a:chOff x="4902580" y="5346191"/>
            <a:chExt cx="6672580" cy="802005"/>
          </a:xfrm>
        </p:grpSpPr>
        <p:sp>
          <p:nvSpPr>
            <p:cNvPr id="29" name="object 29"/>
            <p:cNvSpPr/>
            <p:nvPr/>
          </p:nvSpPr>
          <p:spPr>
            <a:xfrm>
              <a:off x="4905755" y="5640323"/>
              <a:ext cx="6666230" cy="504825"/>
            </a:xfrm>
            <a:custGeom>
              <a:avLst/>
              <a:gdLst/>
              <a:ahLst/>
              <a:cxnLst/>
              <a:rect l="l" t="t" r="r" b="b"/>
              <a:pathLst>
                <a:path w="6666230" h="504825">
                  <a:moveTo>
                    <a:pt x="0" y="504444"/>
                  </a:moveTo>
                  <a:lnTo>
                    <a:pt x="6665976" y="504444"/>
                  </a:lnTo>
                  <a:lnTo>
                    <a:pt x="6665976" y="0"/>
                  </a:lnTo>
                  <a:lnTo>
                    <a:pt x="0" y="0"/>
                  </a:lnTo>
                  <a:lnTo>
                    <a:pt x="0" y="504444"/>
                  </a:lnTo>
                  <a:close/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37987" y="5346191"/>
              <a:ext cx="4666488" cy="589788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5431663" y="4538598"/>
            <a:ext cx="1155065" cy="1238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305"/>
              </a:spcBef>
            </a:pP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Appendix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1952731" y="6569150"/>
            <a:ext cx="16002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sz="1100" spc="-50" dirty="0">
                <a:solidFill>
                  <a:srgbClr val="7E7E7E"/>
                </a:solidFill>
                <a:latin typeface="Calibri"/>
                <a:cs typeface="Calibri"/>
              </a:rPr>
              <a:t>2</a:t>
            </a:fld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8858" y="4455033"/>
            <a:ext cx="11135995" cy="1266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510"/>
              </a:lnSpc>
              <a:spcBef>
                <a:spcPts val="95"/>
              </a:spcBef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LaunchSite,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ts val="2380"/>
              </a:lnSpc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lower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(20)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there’s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metric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“KSC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39A”,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endParaRPr sz="2200">
              <a:latin typeface="Microsoft Sans Serif"/>
              <a:cs typeface="Microsoft Sans Serif"/>
            </a:endParaRPr>
          </a:p>
          <a:p>
            <a:pPr marL="12700" marR="342900">
              <a:lnSpc>
                <a:spcPts val="2380"/>
              </a:lnSpc>
              <a:spcBef>
                <a:spcPts val="165"/>
              </a:spcBef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failures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“VAFB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4E”.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past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80,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more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“CCAFS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40”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none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for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“VAFB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4E”.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1286510"/>
            <a:chOff x="0" y="0"/>
            <a:chExt cx="12192000" cy="12865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45692" y="170311"/>
              <a:ext cx="109553" cy="10562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74100" y="335102"/>
              <a:ext cx="145666" cy="1391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50248" y="500662"/>
              <a:ext cx="139074" cy="15050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301238" y="197447"/>
              <a:ext cx="321945" cy="321945"/>
            </a:xfrm>
            <a:custGeom>
              <a:avLst/>
              <a:gdLst/>
              <a:ahLst/>
              <a:cxnLst/>
              <a:rect l="l" t="t" r="r" b="b"/>
              <a:pathLst>
                <a:path w="321945" h="321945">
                  <a:moveTo>
                    <a:pt x="212178" y="0"/>
                  </a:moveTo>
                  <a:lnTo>
                    <a:pt x="156444" y="29721"/>
                  </a:lnTo>
                  <a:lnTo>
                    <a:pt x="98020" y="77885"/>
                  </a:lnTo>
                  <a:lnTo>
                    <a:pt x="61088" y="122055"/>
                  </a:lnTo>
                  <a:lnTo>
                    <a:pt x="34512" y="167317"/>
                  </a:lnTo>
                  <a:lnTo>
                    <a:pt x="16601" y="211169"/>
                  </a:lnTo>
                  <a:lnTo>
                    <a:pt x="5661" y="251110"/>
                  </a:lnTo>
                  <a:lnTo>
                    <a:pt x="0" y="284636"/>
                  </a:lnTo>
                  <a:lnTo>
                    <a:pt x="37056" y="321791"/>
                  </a:lnTo>
                  <a:lnTo>
                    <a:pt x="110538" y="305357"/>
                  </a:lnTo>
                  <a:lnTo>
                    <a:pt x="154451" y="287575"/>
                  </a:lnTo>
                  <a:lnTo>
                    <a:pt x="199741" y="261077"/>
                  </a:lnTo>
                  <a:lnTo>
                    <a:pt x="243855" y="224109"/>
                  </a:lnTo>
                  <a:lnTo>
                    <a:pt x="270368" y="194857"/>
                  </a:lnTo>
                  <a:lnTo>
                    <a:pt x="307461" y="139761"/>
                  </a:lnTo>
                  <a:lnTo>
                    <a:pt x="217482" y="139761"/>
                  </a:lnTo>
                  <a:lnTo>
                    <a:pt x="203913" y="137177"/>
                  </a:lnTo>
                  <a:lnTo>
                    <a:pt x="191857" y="129423"/>
                  </a:lnTo>
                  <a:lnTo>
                    <a:pt x="184124" y="117672"/>
                  </a:lnTo>
                  <a:lnTo>
                    <a:pt x="181547" y="104179"/>
                  </a:lnTo>
                  <a:lnTo>
                    <a:pt x="184124" y="90573"/>
                  </a:lnTo>
                  <a:lnTo>
                    <a:pt x="191857" y="78485"/>
                  </a:lnTo>
                  <a:lnTo>
                    <a:pt x="203577" y="70732"/>
                  </a:lnTo>
                  <a:lnTo>
                    <a:pt x="217034" y="68147"/>
                  </a:lnTo>
                  <a:lnTo>
                    <a:pt x="296501" y="68147"/>
                  </a:lnTo>
                  <a:lnTo>
                    <a:pt x="291465" y="61452"/>
                  </a:lnTo>
                  <a:lnTo>
                    <a:pt x="276130" y="44326"/>
                  </a:lnTo>
                  <a:lnTo>
                    <a:pt x="259920" y="29721"/>
                  </a:lnTo>
                  <a:lnTo>
                    <a:pt x="243482" y="17211"/>
                  </a:lnTo>
                  <a:lnTo>
                    <a:pt x="227466" y="7254"/>
                  </a:lnTo>
                  <a:lnTo>
                    <a:pt x="212178" y="0"/>
                  </a:lnTo>
                  <a:close/>
                </a:path>
                <a:path w="321945" h="321945">
                  <a:moveTo>
                    <a:pt x="296501" y="68147"/>
                  </a:moveTo>
                  <a:lnTo>
                    <a:pt x="217034" y="68147"/>
                  </a:lnTo>
                  <a:lnTo>
                    <a:pt x="230604" y="70732"/>
                  </a:lnTo>
                  <a:lnTo>
                    <a:pt x="242660" y="78485"/>
                  </a:lnTo>
                  <a:lnTo>
                    <a:pt x="250393" y="90573"/>
                  </a:lnTo>
                  <a:lnTo>
                    <a:pt x="252970" y="104179"/>
                  </a:lnTo>
                  <a:lnTo>
                    <a:pt x="250393" y="117672"/>
                  </a:lnTo>
                  <a:lnTo>
                    <a:pt x="242660" y="129423"/>
                  </a:lnTo>
                  <a:lnTo>
                    <a:pt x="230940" y="137177"/>
                  </a:lnTo>
                  <a:lnTo>
                    <a:pt x="217482" y="139761"/>
                  </a:lnTo>
                  <a:lnTo>
                    <a:pt x="307461" y="139761"/>
                  </a:lnTo>
                  <a:lnTo>
                    <a:pt x="308826" y="137476"/>
                  </a:lnTo>
                  <a:lnTo>
                    <a:pt x="321555" y="110247"/>
                  </a:lnTo>
                  <a:lnTo>
                    <a:pt x="314289" y="94806"/>
                  </a:lnTo>
                  <a:lnTo>
                    <a:pt x="304268" y="78485"/>
                  </a:lnTo>
                  <a:lnTo>
                    <a:pt x="296501" y="681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32206" y="505090"/>
              <a:ext cx="83143" cy="8361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91999" cy="1286255"/>
            </a:xfrm>
            <a:prstGeom prst="rect">
              <a:avLst/>
            </a:prstGeom>
          </p:spPr>
        </p:pic>
      </p:grpSp>
      <p:sp>
        <p:nvSpPr>
          <p:cNvPr id="10" name="object 10" descr="$PPTXTitle"/>
          <p:cNvSpPr txBox="1">
            <a:spLocks noGrp="1"/>
          </p:cNvSpPr>
          <p:nvPr>
            <p:ph type="title"/>
          </p:nvPr>
        </p:nvSpPr>
        <p:spPr>
          <a:xfrm>
            <a:off x="848969" y="262254"/>
            <a:ext cx="64071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Flight</a:t>
            </a:r>
            <a:r>
              <a:rPr spc="-175" dirty="0"/>
              <a:t> </a:t>
            </a:r>
            <a:r>
              <a:rPr spc="-140" dirty="0"/>
              <a:t>Number</a:t>
            </a:r>
            <a:r>
              <a:rPr spc="-130" dirty="0"/>
              <a:t> </a:t>
            </a:r>
            <a:r>
              <a:rPr spc="-155" dirty="0"/>
              <a:t>vs.</a:t>
            </a:r>
            <a:r>
              <a:rPr spc="-100" dirty="0"/>
              <a:t> </a:t>
            </a:r>
            <a:r>
              <a:rPr spc="-180" dirty="0"/>
              <a:t>Launch</a:t>
            </a:r>
            <a:r>
              <a:rPr spc="-85" dirty="0"/>
              <a:t> </a:t>
            </a:r>
            <a:r>
              <a:rPr spc="-80" dirty="0"/>
              <a:t>Site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549655" y="1663700"/>
            <a:ext cx="10836910" cy="2398395"/>
            <a:chOff x="549655" y="1663700"/>
            <a:chExt cx="10836910" cy="2398395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2355" y="1676400"/>
              <a:ext cx="10811256" cy="237286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56005" y="1670050"/>
              <a:ext cx="10824210" cy="2385695"/>
            </a:xfrm>
            <a:custGeom>
              <a:avLst/>
              <a:gdLst/>
              <a:ahLst/>
              <a:cxnLst/>
              <a:rect l="l" t="t" r="r" b="b"/>
              <a:pathLst>
                <a:path w="10824210" h="2385695">
                  <a:moveTo>
                    <a:pt x="0" y="2385568"/>
                  </a:moveTo>
                  <a:lnTo>
                    <a:pt x="10823956" y="2385568"/>
                  </a:lnTo>
                  <a:lnTo>
                    <a:pt x="10823956" y="0"/>
                  </a:lnTo>
                  <a:lnTo>
                    <a:pt x="0" y="0"/>
                  </a:lnTo>
                  <a:lnTo>
                    <a:pt x="0" y="2385568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68858" y="5989116"/>
            <a:ext cx="9785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alibri"/>
                <a:cs typeface="Calibri"/>
              </a:rPr>
              <a:t>Source:</a:t>
            </a:r>
            <a:r>
              <a:rPr sz="1200" b="1" spc="-50" dirty="0">
                <a:latin typeface="Calibri"/>
                <a:cs typeface="Calibri"/>
              </a:rPr>
              <a:t> </a:t>
            </a:r>
            <a:r>
              <a:rPr sz="1200" b="1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8"/>
              </a:rPr>
              <a:t>GitHub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109706" y="6104028"/>
            <a:ext cx="26924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5"/>
              </a:lnSpc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20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45692" y="170311"/>
            <a:ext cx="109553" cy="10562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1286510"/>
            <a:chOff x="0" y="0"/>
            <a:chExt cx="12192000" cy="128651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74100" y="335102"/>
              <a:ext cx="145666" cy="13919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50248" y="500662"/>
              <a:ext cx="139074" cy="15050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301238" y="197447"/>
              <a:ext cx="321945" cy="321945"/>
            </a:xfrm>
            <a:custGeom>
              <a:avLst/>
              <a:gdLst/>
              <a:ahLst/>
              <a:cxnLst/>
              <a:rect l="l" t="t" r="r" b="b"/>
              <a:pathLst>
                <a:path w="321945" h="321945">
                  <a:moveTo>
                    <a:pt x="212178" y="0"/>
                  </a:moveTo>
                  <a:lnTo>
                    <a:pt x="156444" y="29721"/>
                  </a:lnTo>
                  <a:lnTo>
                    <a:pt x="98020" y="77885"/>
                  </a:lnTo>
                  <a:lnTo>
                    <a:pt x="61088" y="122055"/>
                  </a:lnTo>
                  <a:lnTo>
                    <a:pt x="34512" y="167317"/>
                  </a:lnTo>
                  <a:lnTo>
                    <a:pt x="16601" y="211169"/>
                  </a:lnTo>
                  <a:lnTo>
                    <a:pt x="5661" y="251110"/>
                  </a:lnTo>
                  <a:lnTo>
                    <a:pt x="0" y="284636"/>
                  </a:lnTo>
                  <a:lnTo>
                    <a:pt x="37056" y="321791"/>
                  </a:lnTo>
                  <a:lnTo>
                    <a:pt x="110538" y="305357"/>
                  </a:lnTo>
                  <a:lnTo>
                    <a:pt x="154451" y="287575"/>
                  </a:lnTo>
                  <a:lnTo>
                    <a:pt x="199741" y="261077"/>
                  </a:lnTo>
                  <a:lnTo>
                    <a:pt x="243855" y="224109"/>
                  </a:lnTo>
                  <a:lnTo>
                    <a:pt x="270368" y="194857"/>
                  </a:lnTo>
                  <a:lnTo>
                    <a:pt x="307461" y="139761"/>
                  </a:lnTo>
                  <a:lnTo>
                    <a:pt x="217482" y="139761"/>
                  </a:lnTo>
                  <a:lnTo>
                    <a:pt x="203913" y="137177"/>
                  </a:lnTo>
                  <a:lnTo>
                    <a:pt x="191857" y="129423"/>
                  </a:lnTo>
                  <a:lnTo>
                    <a:pt x="184124" y="117672"/>
                  </a:lnTo>
                  <a:lnTo>
                    <a:pt x="181547" y="104179"/>
                  </a:lnTo>
                  <a:lnTo>
                    <a:pt x="184124" y="90573"/>
                  </a:lnTo>
                  <a:lnTo>
                    <a:pt x="191857" y="78485"/>
                  </a:lnTo>
                  <a:lnTo>
                    <a:pt x="203577" y="70732"/>
                  </a:lnTo>
                  <a:lnTo>
                    <a:pt x="217034" y="68147"/>
                  </a:lnTo>
                  <a:lnTo>
                    <a:pt x="296501" y="68147"/>
                  </a:lnTo>
                  <a:lnTo>
                    <a:pt x="291465" y="61452"/>
                  </a:lnTo>
                  <a:lnTo>
                    <a:pt x="276130" y="44326"/>
                  </a:lnTo>
                  <a:lnTo>
                    <a:pt x="259920" y="29721"/>
                  </a:lnTo>
                  <a:lnTo>
                    <a:pt x="243482" y="17211"/>
                  </a:lnTo>
                  <a:lnTo>
                    <a:pt x="227466" y="7254"/>
                  </a:lnTo>
                  <a:lnTo>
                    <a:pt x="212178" y="0"/>
                  </a:lnTo>
                  <a:close/>
                </a:path>
                <a:path w="321945" h="321945">
                  <a:moveTo>
                    <a:pt x="296501" y="68147"/>
                  </a:moveTo>
                  <a:lnTo>
                    <a:pt x="217034" y="68147"/>
                  </a:lnTo>
                  <a:lnTo>
                    <a:pt x="230604" y="70732"/>
                  </a:lnTo>
                  <a:lnTo>
                    <a:pt x="242660" y="78485"/>
                  </a:lnTo>
                  <a:lnTo>
                    <a:pt x="250393" y="90573"/>
                  </a:lnTo>
                  <a:lnTo>
                    <a:pt x="252970" y="104179"/>
                  </a:lnTo>
                  <a:lnTo>
                    <a:pt x="250393" y="117672"/>
                  </a:lnTo>
                  <a:lnTo>
                    <a:pt x="242660" y="129423"/>
                  </a:lnTo>
                  <a:lnTo>
                    <a:pt x="230940" y="137177"/>
                  </a:lnTo>
                  <a:lnTo>
                    <a:pt x="217482" y="139761"/>
                  </a:lnTo>
                  <a:lnTo>
                    <a:pt x="307461" y="139761"/>
                  </a:lnTo>
                  <a:lnTo>
                    <a:pt x="308826" y="137476"/>
                  </a:lnTo>
                  <a:lnTo>
                    <a:pt x="321555" y="110247"/>
                  </a:lnTo>
                  <a:lnTo>
                    <a:pt x="314289" y="94806"/>
                  </a:lnTo>
                  <a:lnTo>
                    <a:pt x="304268" y="78485"/>
                  </a:lnTo>
                  <a:lnTo>
                    <a:pt x="296501" y="681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32206" y="505090"/>
              <a:ext cx="83143" cy="8361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91999" cy="128625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54507" y="4553839"/>
            <a:ext cx="10801350" cy="1630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LaunchSite,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lower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(20)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there’s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metric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“KSC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39A”,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failures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“VAFB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4E”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more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failures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“CCAFS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40”.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flight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increases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past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80,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“CCAFS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40”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none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“VAFB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4E”.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590"/>
              </a:spcBef>
            </a:pPr>
            <a:r>
              <a:rPr sz="1200" b="1" dirty="0">
                <a:latin typeface="Calibri"/>
                <a:cs typeface="Calibri"/>
              </a:rPr>
              <a:t>Source:</a:t>
            </a:r>
            <a:r>
              <a:rPr sz="1200" b="1" spc="-45" dirty="0">
                <a:latin typeface="Calibri"/>
                <a:cs typeface="Calibri"/>
              </a:rPr>
              <a:t> </a:t>
            </a:r>
            <a:r>
              <a:rPr sz="1200" b="1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GitHub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63372" y="1593596"/>
            <a:ext cx="11013440" cy="2575560"/>
            <a:chOff x="563372" y="1593596"/>
            <a:chExt cx="11013440" cy="2575560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6072" y="1606296"/>
              <a:ext cx="10988040" cy="254965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69722" y="1599946"/>
              <a:ext cx="11000740" cy="2562860"/>
            </a:xfrm>
            <a:custGeom>
              <a:avLst/>
              <a:gdLst/>
              <a:ahLst/>
              <a:cxnLst/>
              <a:rect l="l" t="t" r="r" b="b"/>
              <a:pathLst>
                <a:path w="11000740" h="2562860">
                  <a:moveTo>
                    <a:pt x="0" y="2562352"/>
                  </a:moveTo>
                  <a:lnTo>
                    <a:pt x="11000740" y="2562352"/>
                  </a:lnTo>
                  <a:lnTo>
                    <a:pt x="11000740" y="0"/>
                  </a:lnTo>
                  <a:lnTo>
                    <a:pt x="0" y="0"/>
                  </a:lnTo>
                  <a:lnTo>
                    <a:pt x="0" y="256235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 descr="$PPTXTitle"/>
          <p:cNvSpPr txBox="1">
            <a:spLocks noGrp="1"/>
          </p:cNvSpPr>
          <p:nvPr>
            <p:ph type="title"/>
          </p:nvPr>
        </p:nvSpPr>
        <p:spPr>
          <a:xfrm>
            <a:off x="848969" y="253999"/>
            <a:ext cx="50349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5" dirty="0"/>
              <a:t>Payload</a:t>
            </a:r>
            <a:r>
              <a:rPr spc="-105" dirty="0"/>
              <a:t> </a:t>
            </a:r>
            <a:r>
              <a:rPr spc="-155" dirty="0"/>
              <a:t>vs.</a:t>
            </a:r>
            <a:r>
              <a:rPr spc="-60" dirty="0"/>
              <a:t> </a:t>
            </a:r>
            <a:r>
              <a:rPr spc="-180" dirty="0"/>
              <a:t>Launch</a:t>
            </a:r>
            <a:r>
              <a:rPr spc="-85" dirty="0"/>
              <a:t> </a:t>
            </a:r>
            <a:r>
              <a:rPr spc="-100" dirty="0"/>
              <a:t>Site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21</a:t>
            </a:fld>
            <a:endParaRPr spc="4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52029" y="2624073"/>
            <a:ext cx="358775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Four(4)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100% 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ES-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L1,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SSO,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HEO,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GEO.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1286510"/>
            <a:chOff x="0" y="0"/>
            <a:chExt cx="12192000" cy="12865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45692" y="170311"/>
              <a:ext cx="109553" cy="10562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74100" y="335102"/>
              <a:ext cx="145666" cy="1391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50248" y="500662"/>
              <a:ext cx="139074" cy="15050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301238" y="197447"/>
              <a:ext cx="321945" cy="321945"/>
            </a:xfrm>
            <a:custGeom>
              <a:avLst/>
              <a:gdLst/>
              <a:ahLst/>
              <a:cxnLst/>
              <a:rect l="l" t="t" r="r" b="b"/>
              <a:pathLst>
                <a:path w="321945" h="321945">
                  <a:moveTo>
                    <a:pt x="212178" y="0"/>
                  </a:moveTo>
                  <a:lnTo>
                    <a:pt x="156444" y="29721"/>
                  </a:lnTo>
                  <a:lnTo>
                    <a:pt x="98020" y="77885"/>
                  </a:lnTo>
                  <a:lnTo>
                    <a:pt x="61088" y="122055"/>
                  </a:lnTo>
                  <a:lnTo>
                    <a:pt x="34512" y="167317"/>
                  </a:lnTo>
                  <a:lnTo>
                    <a:pt x="16601" y="211169"/>
                  </a:lnTo>
                  <a:lnTo>
                    <a:pt x="5661" y="251110"/>
                  </a:lnTo>
                  <a:lnTo>
                    <a:pt x="0" y="284636"/>
                  </a:lnTo>
                  <a:lnTo>
                    <a:pt x="37056" y="321791"/>
                  </a:lnTo>
                  <a:lnTo>
                    <a:pt x="110538" y="305357"/>
                  </a:lnTo>
                  <a:lnTo>
                    <a:pt x="154451" y="287575"/>
                  </a:lnTo>
                  <a:lnTo>
                    <a:pt x="199741" y="261077"/>
                  </a:lnTo>
                  <a:lnTo>
                    <a:pt x="243855" y="224109"/>
                  </a:lnTo>
                  <a:lnTo>
                    <a:pt x="270368" y="194857"/>
                  </a:lnTo>
                  <a:lnTo>
                    <a:pt x="307461" y="139761"/>
                  </a:lnTo>
                  <a:lnTo>
                    <a:pt x="217482" y="139761"/>
                  </a:lnTo>
                  <a:lnTo>
                    <a:pt x="203913" y="137177"/>
                  </a:lnTo>
                  <a:lnTo>
                    <a:pt x="191857" y="129423"/>
                  </a:lnTo>
                  <a:lnTo>
                    <a:pt x="184124" y="117672"/>
                  </a:lnTo>
                  <a:lnTo>
                    <a:pt x="181547" y="104179"/>
                  </a:lnTo>
                  <a:lnTo>
                    <a:pt x="184124" y="90573"/>
                  </a:lnTo>
                  <a:lnTo>
                    <a:pt x="191857" y="78485"/>
                  </a:lnTo>
                  <a:lnTo>
                    <a:pt x="203577" y="70732"/>
                  </a:lnTo>
                  <a:lnTo>
                    <a:pt x="217034" y="68147"/>
                  </a:lnTo>
                  <a:lnTo>
                    <a:pt x="296501" y="68147"/>
                  </a:lnTo>
                  <a:lnTo>
                    <a:pt x="291465" y="61452"/>
                  </a:lnTo>
                  <a:lnTo>
                    <a:pt x="276130" y="44326"/>
                  </a:lnTo>
                  <a:lnTo>
                    <a:pt x="259920" y="29721"/>
                  </a:lnTo>
                  <a:lnTo>
                    <a:pt x="243482" y="17211"/>
                  </a:lnTo>
                  <a:lnTo>
                    <a:pt x="227466" y="7254"/>
                  </a:lnTo>
                  <a:lnTo>
                    <a:pt x="212178" y="0"/>
                  </a:lnTo>
                  <a:close/>
                </a:path>
                <a:path w="321945" h="321945">
                  <a:moveTo>
                    <a:pt x="296501" y="68147"/>
                  </a:moveTo>
                  <a:lnTo>
                    <a:pt x="217034" y="68147"/>
                  </a:lnTo>
                  <a:lnTo>
                    <a:pt x="230604" y="70732"/>
                  </a:lnTo>
                  <a:lnTo>
                    <a:pt x="242660" y="78485"/>
                  </a:lnTo>
                  <a:lnTo>
                    <a:pt x="250393" y="90573"/>
                  </a:lnTo>
                  <a:lnTo>
                    <a:pt x="252970" y="104179"/>
                  </a:lnTo>
                  <a:lnTo>
                    <a:pt x="250393" y="117672"/>
                  </a:lnTo>
                  <a:lnTo>
                    <a:pt x="242660" y="129423"/>
                  </a:lnTo>
                  <a:lnTo>
                    <a:pt x="230940" y="137177"/>
                  </a:lnTo>
                  <a:lnTo>
                    <a:pt x="217482" y="139761"/>
                  </a:lnTo>
                  <a:lnTo>
                    <a:pt x="307461" y="139761"/>
                  </a:lnTo>
                  <a:lnTo>
                    <a:pt x="308826" y="137476"/>
                  </a:lnTo>
                  <a:lnTo>
                    <a:pt x="321555" y="110247"/>
                  </a:lnTo>
                  <a:lnTo>
                    <a:pt x="314289" y="94806"/>
                  </a:lnTo>
                  <a:lnTo>
                    <a:pt x="304268" y="78485"/>
                  </a:lnTo>
                  <a:lnTo>
                    <a:pt x="296501" y="681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32206" y="505090"/>
              <a:ext cx="83143" cy="8361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91999" cy="128625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46810" y="5881522"/>
            <a:ext cx="97916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alibri"/>
                <a:cs typeface="Calibri"/>
              </a:rPr>
              <a:t>Source:</a:t>
            </a:r>
            <a:r>
              <a:rPr sz="1200" b="1" spc="-45" dirty="0">
                <a:latin typeface="Calibri"/>
                <a:cs typeface="Calibri"/>
              </a:rPr>
              <a:t> </a:t>
            </a:r>
            <a:r>
              <a:rPr sz="1200" b="1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GitHub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 descr="$PPTXTitle"/>
          <p:cNvSpPr txBox="1">
            <a:spLocks noGrp="1"/>
          </p:cNvSpPr>
          <p:nvPr>
            <p:ph type="title"/>
          </p:nvPr>
        </p:nvSpPr>
        <p:spPr>
          <a:xfrm>
            <a:off x="848969" y="161924"/>
            <a:ext cx="58902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5" dirty="0"/>
              <a:t>Success</a:t>
            </a:r>
            <a:r>
              <a:rPr spc="35" dirty="0"/>
              <a:t> </a:t>
            </a:r>
            <a:r>
              <a:rPr spc="-254" dirty="0"/>
              <a:t>Rate</a:t>
            </a:r>
            <a:r>
              <a:rPr spc="-10" dirty="0"/>
              <a:t> </a:t>
            </a:r>
            <a:r>
              <a:rPr spc="-155" dirty="0"/>
              <a:t>vs.</a:t>
            </a:r>
            <a:r>
              <a:rPr spc="-70" dirty="0"/>
              <a:t> </a:t>
            </a:r>
            <a:r>
              <a:rPr dirty="0"/>
              <a:t>Orbit</a:t>
            </a:r>
            <a:r>
              <a:rPr spc="-25" dirty="0"/>
              <a:t> </a:t>
            </a:r>
            <a:r>
              <a:rPr spc="-155" dirty="0"/>
              <a:t>Type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855980" y="1582927"/>
            <a:ext cx="6016625" cy="3936365"/>
            <a:chOff x="855980" y="1582927"/>
            <a:chExt cx="6016625" cy="3936365"/>
          </a:xfrm>
        </p:grpSpPr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8680" y="1595627"/>
              <a:ext cx="5990844" cy="391058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862330" y="1589277"/>
              <a:ext cx="6003925" cy="3923665"/>
            </a:xfrm>
            <a:custGeom>
              <a:avLst/>
              <a:gdLst/>
              <a:ahLst/>
              <a:cxnLst/>
              <a:rect l="l" t="t" r="r" b="b"/>
              <a:pathLst>
                <a:path w="6003925" h="3923665">
                  <a:moveTo>
                    <a:pt x="0" y="3923284"/>
                  </a:moveTo>
                  <a:lnTo>
                    <a:pt x="6003544" y="3923284"/>
                  </a:lnTo>
                  <a:lnTo>
                    <a:pt x="6003544" y="0"/>
                  </a:lnTo>
                  <a:lnTo>
                    <a:pt x="0" y="0"/>
                  </a:lnTo>
                  <a:lnTo>
                    <a:pt x="0" y="3923284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22</a:t>
            </a:fld>
            <a:endParaRPr spc="4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23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8812" y="4783963"/>
            <a:ext cx="1024826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60.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While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GTO.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1286510"/>
            <a:chOff x="0" y="0"/>
            <a:chExt cx="12192000" cy="12865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45692" y="170311"/>
              <a:ext cx="109553" cy="10562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74100" y="335102"/>
              <a:ext cx="145666" cy="13919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50248" y="500662"/>
              <a:ext cx="139074" cy="15050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1301238" y="197447"/>
              <a:ext cx="321945" cy="321945"/>
            </a:xfrm>
            <a:custGeom>
              <a:avLst/>
              <a:gdLst/>
              <a:ahLst/>
              <a:cxnLst/>
              <a:rect l="l" t="t" r="r" b="b"/>
              <a:pathLst>
                <a:path w="321945" h="321945">
                  <a:moveTo>
                    <a:pt x="212178" y="0"/>
                  </a:moveTo>
                  <a:lnTo>
                    <a:pt x="156444" y="29721"/>
                  </a:lnTo>
                  <a:lnTo>
                    <a:pt x="98020" y="77885"/>
                  </a:lnTo>
                  <a:lnTo>
                    <a:pt x="61088" y="122055"/>
                  </a:lnTo>
                  <a:lnTo>
                    <a:pt x="34512" y="167317"/>
                  </a:lnTo>
                  <a:lnTo>
                    <a:pt x="16601" y="211169"/>
                  </a:lnTo>
                  <a:lnTo>
                    <a:pt x="5661" y="251110"/>
                  </a:lnTo>
                  <a:lnTo>
                    <a:pt x="0" y="284636"/>
                  </a:lnTo>
                  <a:lnTo>
                    <a:pt x="37056" y="321791"/>
                  </a:lnTo>
                  <a:lnTo>
                    <a:pt x="110538" y="305357"/>
                  </a:lnTo>
                  <a:lnTo>
                    <a:pt x="154451" y="287575"/>
                  </a:lnTo>
                  <a:lnTo>
                    <a:pt x="199741" y="261077"/>
                  </a:lnTo>
                  <a:lnTo>
                    <a:pt x="243855" y="224109"/>
                  </a:lnTo>
                  <a:lnTo>
                    <a:pt x="270368" y="194857"/>
                  </a:lnTo>
                  <a:lnTo>
                    <a:pt x="307461" y="139761"/>
                  </a:lnTo>
                  <a:lnTo>
                    <a:pt x="217482" y="139761"/>
                  </a:lnTo>
                  <a:lnTo>
                    <a:pt x="203913" y="137177"/>
                  </a:lnTo>
                  <a:lnTo>
                    <a:pt x="191857" y="129423"/>
                  </a:lnTo>
                  <a:lnTo>
                    <a:pt x="184124" y="117672"/>
                  </a:lnTo>
                  <a:lnTo>
                    <a:pt x="181547" y="104179"/>
                  </a:lnTo>
                  <a:lnTo>
                    <a:pt x="184124" y="90573"/>
                  </a:lnTo>
                  <a:lnTo>
                    <a:pt x="191857" y="78485"/>
                  </a:lnTo>
                  <a:lnTo>
                    <a:pt x="203577" y="70732"/>
                  </a:lnTo>
                  <a:lnTo>
                    <a:pt x="217034" y="68147"/>
                  </a:lnTo>
                  <a:lnTo>
                    <a:pt x="296501" y="68147"/>
                  </a:lnTo>
                  <a:lnTo>
                    <a:pt x="291465" y="61452"/>
                  </a:lnTo>
                  <a:lnTo>
                    <a:pt x="276130" y="44326"/>
                  </a:lnTo>
                  <a:lnTo>
                    <a:pt x="259920" y="29721"/>
                  </a:lnTo>
                  <a:lnTo>
                    <a:pt x="243482" y="17211"/>
                  </a:lnTo>
                  <a:lnTo>
                    <a:pt x="227466" y="7254"/>
                  </a:lnTo>
                  <a:lnTo>
                    <a:pt x="212178" y="0"/>
                  </a:lnTo>
                  <a:close/>
                </a:path>
                <a:path w="321945" h="321945">
                  <a:moveTo>
                    <a:pt x="296501" y="68147"/>
                  </a:moveTo>
                  <a:lnTo>
                    <a:pt x="217034" y="68147"/>
                  </a:lnTo>
                  <a:lnTo>
                    <a:pt x="230604" y="70732"/>
                  </a:lnTo>
                  <a:lnTo>
                    <a:pt x="242660" y="78485"/>
                  </a:lnTo>
                  <a:lnTo>
                    <a:pt x="250393" y="90573"/>
                  </a:lnTo>
                  <a:lnTo>
                    <a:pt x="252970" y="104179"/>
                  </a:lnTo>
                  <a:lnTo>
                    <a:pt x="250393" y="117672"/>
                  </a:lnTo>
                  <a:lnTo>
                    <a:pt x="242660" y="129423"/>
                  </a:lnTo>
                  <a:lnTo>
                    <a:pt x="230940" y="137177"/>
                  </a:lnTo>
                  <a:lnTo>
                    <a:pt x="217482" y="139761"/>
                  </a:lnTo>
                  <a:lnTo>
                    <a:pt x="307461" y="139761"/>
                  </a:lnTo>
                  <a:lnTo>
                    <a:pt x="308826" y="137476"/>
                  </a:lnTo>
                  <a:lnTo>
                    <a:pt x="321555" y="110247"/>
                  </a:lnTo>
                  <a:lnTo>
                    <a:pt x="314289" y="94806"/>
                  </a:lnTo>
                  <a:lnTo>
                    <a:pt x="304268" y="78485"/>
                  </a:lnTo>
                  <a:lnTo>
                    <a:pt x="296501" y="681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32206" y="505090"/>
              <a:ext cx="83143" cy="8361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91999" cy="1286255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432612" y="6018682"/>
            <a:ext cx="9785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alibri"/>
                <a:cs typeface="Calibri"/>
              </a:rPr>
              <a:t>Source:</a:t>
            </a:r>
            <a:r>
              <a:rPr sz="1200" b="1" spc="-50" dirty="0">
                <a:latin typeface="Calibri"/>
                <a:cs typeface="Calibri"/>
              </a:rPr>
              <a:t> </a:t>
            </a:r>
            <a:r>
              <a:rPr sz="1200" b="1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GitHub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 descr="$PPTXTitle"/>
          <p:cNvSpPr txBox="1">
            <a:spLocks noGrp="1"/>
          </p:cNvSpPr>
          <p:nvPr>
            <p:ph type="title"/>
          </p:nvPr>
        </p:nvSpPr>
        <p:spPr>
          <a:xfrm>
            <a:off x="686511" y="220802"/>
            <a:ext cx="61861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Flight</a:t>
            </a:r>
            <a:r>
              <a:rPr spc="-170" dirty="0"/>
              <a:t> </a:t>
            </a:r>
            <a:r>
              <a:rPr spc="-145" dirty="0"/>
              <a:t>Number</a:t>
            </a:r>
            <a:r>
              <a:rPr spc="-120" dirty="0"/>
              <a:t> </a:t>
            </a:r>
            <a:r>
              <a:rPr spc="-155" dirty="0"/>
              <a:t>vs.</a:t>
            </a:r>
            <a:r>
              <a:rPr spc="-114" dirty="0"/>
              <a:t> </a:t>
            </a:r>
            <a:r>
              <a:rPr dirty="0"/>
              <a:t>Orbit</a:t>
            </a:r>
            <a:r>
              <a:rPr spc="-150" dirty="0"/>
              <a:t> Type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484123" y="1939544"/>
            <a:ext cx="10844530" cy="2378710"/>
            <a:chOff x="484123" y="1939544"/>
            <a:chExt cx="10844530" cy="2378710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6823" y="1952244"/>
              <a:ext cx="10818876" cy="235305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90473" y="1945894"/>
              <a:ext cx="10831830" cy="2366010"/>
            </a:xfrm>
            <a:custGeom>
              <a:avLst/>
              <a:gdLst/>
              <a:ahLst/>
              <a:cxnLst/>
              <a:rect l="l" t="t" r="r" b="b"/>
              <a:pathLst>
                <a:path w="10831830" h="2366010">
                  <a:moveTo>
                    <a:pt x="0" y="2365755"/>
                  </a:moveTo>
                  <a:lnTo>
                    <a:pt x="10831576" y="2365755"/>
                  </a:lnTo>
                  <a:lnTo>
                    <a:pt x="10831576" y="0"/>
                  </a:lnTo>
                  <a:lnTo>
                    <a:pt x="0" y="0"/>
                  </a:lnTo>
                  <a:lnTo>
                    <a:pt x="0" y="2365755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286510"/>
            <a:chOff x="0" y="0"/>
            <a:chExt cx="12192000" cy="12865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45692" y="170311"/>
              <a:ext cx="109553" cy="10562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74100" y="335102"/>
              <a:ext cx="145666" cy="13919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50248" y="500662"/>
              <a:ext cx="139074" cy="15050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301238" y="197447"/>
              <a:ext cx="321945" cy="321945"/>
            </a:xfrm>
            <a:custGeom>
              <a:avLst/>
              <a:gdLst/>
              <a:ahLst/>
              <a:cxnLst/>
              <a:rect l="l" t="t" r="r" b="b"/>
              <a:pathLst>
                <a:path w="321945" h="321945">
                  <a:moveTo>
                    <a:pt x="212178" y="0"/>
                  </a:moveTo>
                  <a:lnTo>
                    <a:pt x="156444" y="29721"/>
                  </a:lnTo>
                  <a:lnTo>
                    <a:pt x="98020" y="77885"/>
                  </a:lnTo>
                  <a:lnTo>
                    <a:pt x="61088" y="122055"/>
                  </a:lnTo>
                  <a:lnTo>
                    <a:pt x="34512" y="167317"/>
                  </a:lnTo>
                  <a:lnTo>
                    <a:pt x="16601" y="211169"/>
                  </a:lnTo>
                  <a:lnTo>
                    <a:pt x="5661" y="251110"/>
                  </a:lnTo>
                  <a:lnTo>
                    <a:pt x="0" y="284636"/>
                  </a:lnTo>
                  <a:lnTo>
                    <a:pt x="37056" y="321791"/>
                  </a:lnTo>
                  <a:lnTo>
                    <a:pt x="110538" y="305357"/>
                  </a:lnTo>
                  <a:lnTo>
                    <a:pt x="154451" y="287575"/>
                  </a:lnTo>
                  <a:lnTo>
                    <a:pt x="199741" y="261077"/>
                  </a:lnTo>
                  <a:lnTo>
                    <a:pt x="243855" y="224109"/>
                  </a:lnTo>
                  <a:lnTo>
                    <a:pt x="270368" y="194857"/>
                  </a:lnTo>
                  <a:lnTo>
                    <a:pt x="307461" y="139761"/>
                  </a:lnTo>
                  <a:lnTo>
                    <a:pt x="217482" y="139761"/>
                  </a:lnTo>
                  <a:lnTo>
                    <a:pt x="203913" y="137177"/>
                  </a:lnTo>
                  <a:lnTo>
                    <a:pt x="191857" y="129423"/>
                  </a:lnTo>
                  <a:lnTo>
                    <a:pt x="184124" y="117672"/>
                  </a:lnTo>
                  <a:lnTo>
                    <a:pt x="181547" y="104179"/>
                  </a:lnTo>
                  <a:lnTo>
                    <a:pt x="184124" y="90573"/>
                  </a:lnTo>
                  <a:lnTo>
                    <a:pt x="191857" y="78485"/>
                  </a:lnTo>
                  <a:lnTo>
                    <a:pt x="203577" y="70732"/>
                  </a:lnTo>
                  <a:lnTo>
                    <a:pt x="217034" y="68147"/>
                  </a:lnTo>
                  <a:lnTo>
                    <a:pt x="296501" y="68147"/>
                  </a:lnTo>
                  <a:lnTo>
                    <a:pt x="291465" y="61452"/>
                  </a:lnTo>
                  <a:lnTo>
                    <a:pt x="276130" y="44326"/>
                  </a:lnTo>
                  <a:lnTo>
                    <a:pt x="259920" y="29721"/>
                  </a:lnTo>
                  <a:lnTo>
                    <a:pt x="243482" y="17211"/>
                  </a:lnTo>
                  <a:lnTo>
                    <a:pt x="227466" y="7254"/>
                  </a:lnTo>
                  <a:lnTo>
                    <a:pt x="212178" y="0"/>
                  </a:lnTo>
                  <a:close/>
                </a:path>
                <a:path w="321945" h="321945">
                  <a:moveTo>
                    <a:pt x="296501" y="68147"/>
                  </a:moveTo>
                  <a:lnTo>
                    <a:pt x="217034" y="68147"/>
                  </a:lnTo>
                  <a:lnTo>
                    <a:pt x="230604" y="70732"/>
                  </a:lnTo>
                  <a:lnTo>
                    <a:pt x="242660" y="78485"/>
                  </a:lnTo>
                  <a:lnTo>
                    <a:pt x="250393" y="90573"/>
                  </a:lnTo>
                  <a:lnTo>
                    <a:pt x="252970" y="104179"/>
                  </a:lnTo>
                  <a:lnTo>
                    <a:pt x="250393" y="117672"/>
                  </a:lnTo>
                  <a:lnTo>
                    <a:pt x="242660" y="129423"/>
                  </a:lnTo>
                  <a:lnTo>
                    <a:pt x="230940" y="137177"/>
                  </a:lnTo>
                  <a:lnTo>
                    <a:pt x="217482" y="139761"/>
                  </a:lnTo>
                  <a:lnTo>
                    <a:pt x="307461" y="139761"/>
                  </a:lnTo>
                  <a:lnTo>
                    <a:pt x="308826" y="137476"/>
                  </a:lnTo>
                  <a:lnTo>
                    <a:pt x="321555" y="110247"/>
                  </a:lnTo>
                  <a:lnTo>
                    <a:pt x="314289" y="94806"/>
                  </a:lnTo>
                  <a:lnTo>
                    <a:pt x="304268" y="78485"/>
                  </a:lnTo>
                  <a:lnTo>
                    <a:pt x="296501" y="681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32206" y="505090"/>
              <a:ext cx="83143" cy="8361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91999" cy="128625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31342" y="4947665"/>
            <a:ext cx="10949940" cy="1402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Polar,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LEO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ISS,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however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200" spc="-275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there’s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presence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both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negative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895"/>
              </a:spcBef>
            </a:pPr>
            <a:r>
              <a:rPr sz="1200" b="1" dirty="0">
                <a:latin typeface="Calibri"/>
                <a:cs typeface="Calibri"/>
              </a:rPr>
              <a:t>Source:</a:t>
            </a:r>
            <a:r>
              <a:rPr sz="1200" b="1" spc="-50" dirty="0">
                <a:latin typeface="Calibri"/>
                <a:cs typeface="Calibri"/>
              </a:rPr>
              <a:t> </a:t>
            </a:r>
            <a:r>
              <a:rPr sz="1200" b="1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GitHub</a:t>
            </a:r>
            <a:endParaRPr sz="1200">
              <a:latin typeface="Calibri"/>
              <a:cs typeface="Calibri"/>
            </a:endParaRPr>
          </a:p>
          <a:p>
            <a:pPr marR="206375" algn="r">
              <a:lnSpc>
                <a:spcPct val="100000"/>
              </a:lnSpc>
              <a:spcBef>
                <a:spcPts val="310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24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0" name="object 10" descr="$PPTXTitle"/>
          <p:cNvSpPr txBox="1">
            <a:spLocks noGrp="1"/>
          </p:cNvSpPr>
          <p:nvPr>
            <p:ph type="title"/>
          </p:nvPr>
        </p:nvSpPr>
        <p:spPr>
          <a:xfrm>
            <a:off x="848969" y="245440"/>
            <a:ext cx="48164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70" dirty="0"/>
              <a:t>Payload</a:t>
            </a:r>
            <a:r>
              <a:rPr spc="-100" dirty="0"/>
              <a:t> </a:t>
            </a:r>
            <a:r>
              <a:rPr spc="-155" dirty="0"/>
              <a:t>vs.</a:t>
            </a:r>
            <a:r>
              <a:rPr spc="-90" dirty="0"/>
              <a:t> </a:t>
            </a:r>
            <a:r>
              <a:rPr dirty="0"/>
              <a:t>Orbit</a:t>
            </a:r>
            <a:r>
              <a:rPr spc="-95" dirty="0"/>
              <a:t> </a:t>
            </a:r>
            <a:r>
              <a:rPr spc="-170" dirty="0"/>
              <a:t>Type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635000" y="1823720"/>
            <a:ext cx="10978515" cy="2430780"/>
            <a:chOff x="635000" y="1823720"/>
            <a:chExt cx="10978515" cy="2430780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7700" y="1836420"/>
              <a:ext cx="10952988" cy="240487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41350" y="1830070"/>
              <a:ext cx="10965815" cy="2418080"/>
            </a:xfrm>
            <a:custGeom>
              <a:avLst/>
              <a:gdLst/>
              <a:ahLst/>
              <a:cxnLst/>
              <a:rect l="l" t="t" r="r" b="b"/>
              <a:pathLst>
                <a:path w="10965815" h="2418079">
                  <a:moveTo>
                    <a:pt x="0" y="2417572"/>
                  </a:moveTo>
                  <a:lnTo>
                    <a:pt x="10965688" y="2417572"/>
                  </a:lnTo>
                  <a:lnTo>
                    <a:pt x="10965688" y="0"/>
                  </a:lnTo>
                  <a:lnTo>
                    <a:pt x="0" y="0"/>
                  </a:lnTo>
                  <a:lnTo>
                    <a:pt x="0" y="241757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25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04531" y="2557398"/>
            <a:ext cx="294195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yearly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rate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kept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increasing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since 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till</a:t>
            </a:r>
            <a:r>
              <a:rPr sz="2200" spc="2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2020.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1286510"/>
            <a:chOff x="0" y="0"/>
            <a:chExt cx="12192000" cy="12865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45692" y="170311"/>
              <a:ext cx="109553" cy="10562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74100" y="335102"/>
              <a:ext cx="145666" cy="13919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50248" y="500662"/>
              <a:ext cx="139074" cy="15050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1301238" y="197447"/>
              <a:ext cx="321945" cy="321945"/>
            </a:xfrm>
            <a:custGeom>
              <a:avLst/>
              <a:gdLst/>
              <a:ahLst/>
              <a:cxnLst/>
              <a:rect l="l" t="t" r="r" b="b"/>
              <a:pathLst>
                <a:path w="321945" h="321945">
                  <a:moveTo>
                    <a:pt x="212178" y="0"/>
                  </a:moveTo>
                  <a:lnTo>
                    <a:pt x="156444" y="29721"/>
                  </a:lnTo>
                  <a:lnTo>
                    <a:pt x="98020" y="77885"/>
                  </a:lnTo>
                  <a:lnTo>
                    <a:pt x="61088" y="122055"/>
                  </a:lnTo>
                  <a:lnTo>
                    <a:pt x="34512" y="167317"/>
                  </a:lnTo>
                  <a:lnTo>
                    <a:pt x="16601" y="211169"/>
                  </a:lnTo>
                  <a:lnTo>
                    <a:pt x="5661" y="251110"/>
                  </a:lnTo>
                  <a:lnTo>
                    <a:pt x="0" y="284636"/>
                  </a:lnTo>
                  <a:lnTo>
                    <a:pt x="37056" y="321791"/>
                  </a:lnTo>
                  <a:lnTo>
                    <a:pt x="110538" y="305357"/>
                  </a:lnTo>
                  <a:lnTo>
                    <a:pt x="154451" y="287575"/>
                  </a:lnTo>
                  <a:lnTo>
                    <a:pt x="199741" y="261077"/>
                  </a:lnTo>
                  <a:lnTo>
                    <a:pt x="243855" y="224109"/>
                  </a:lnTo>
                  <a:lnTo>
                    <a:pt x="270368" y="194857"/>
                  </a:lnTo>
                  <a:lnTo>
                    <a:pt x="307461" y="139761"/>
                  </a:lnTo>
                  <a:lnTo>
                    <a:pt x="217482" y="139761"/>
                  </a:lnTo>
                  <a:lnTo>
                    <a:pt x="203913" y="137177"/>
                  </a:lnTo>
                  <a:lnTo>
                    <a:pt x="191857" y="129423"/>
                  </a:lnTo>
                  <a:lnTo>
                    <a:pt x="184124" y="117672"/>
                  </a:lnTo>
                  <a:lnTo>
                    <a:pt x="181547" y="104179"/>
                  </a:lnTo>
                  <a:lnTo>
                    <a:pt x="184124" y="90573"/>
                  </a:lnTo>
                  <a:lnTo>
                    <a:pt x="191857" y="78485"/>
                  </a:lnTo>
                  <a:lnTo>
                    <a:pt x="203577" y="70732"/>
                  </a:lnTo>
                  <a:lnTo>
                    <a:pt x="217034" y="68147"/>
                  </a:lnTo>
                  <a:lnTo>
                    <a:pt x="296501" y="68147"/>
                  </a:lnTo>
                  <a:lnTo>
                    <a:pt x="291465" y="61452"/>
                  </a:lnTo>
                  <a:lnTo>
                    <a:pt x="276130" y="44326"/>
                  </a:lnTo>
                  <a:lnTo>
                    <a:pt x="259920" y="29721"/>
                  </a:lnTo>
                  <a:lnTo>
                    <a:pt x="243482" y="17211"/>
                  </a:lnTo>
                  <a:lnTo>
                    <a:pt x="227466" y="7254"/>
                  </a:lnTo>
                  <a:lnTo>
                    <a:pt x="212178" y="0"/>
                  </a:lnTo>
                  <a:close/>
                </a:path>
                <a:path w="321945" h="321945">
                  <a:moveTo>
                    <a:pt x="296501" y="68147"/>
                  </a:moveTo>
                  <a:lnTo>
                    <a:pt x="217034" y="68147"/>
                  </a:lnTo>
                  <a:lnTo>
                    <a:pt x="230604" y="70732"/>
                  </a:lnTo>
                  <a:lnTo>
                    <a:pt x="242660" y="78485"/>
                  </a:lnTo>
                  <a:lnTo>
                    <a:pt x="250393" y="90573"/>
                  </a:lnTo>
                  <a:lnTo>
                    <a:pt x="252970" y="104179"/>
                  </a:lnTo>
                  <a:lnTo>
                    <a:pt x="250393" y="117672"/>
                  </a:lnTo>
                  <a:lnTo>
                    <a:pt x="242660" y="129423"/>
                  </a:lnTo>
                  <a:lnTo>
                    <a:pt x="230940" y="137177"/>
                  </a:lnTo>
                  <a:lnTo>
                    <a:pt x="217482" y="139761"/>
                  </a:lnTo>
                  <a:lnTo>
                    <a:pt x="307461" y="139761"/>
                  </a:lnTo>
                  <a:lnTo>
                    <a:pt x="308826" y="137476"/>
                  </a:lnTo>
                  <a:lnTo>
                    <a:pt x="321555" y="110247"/>
                  </a:lnTo>
                  <a:lnTo>
                    <a:pt x="314289" y="94806"/>
                  </a:lnTo>
                  <a:lnTo>
                    <a:pt x="304268" y="78485"/>
                  </a:lnTo>
                  <a:lnTo>
                    <a:pt x="296501" y="681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32206" y="505090"/>
              <a:ext cx="83143" cy="8361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91999" cy="1286255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051661" y="6050991"/>
            <a:ext cx="9785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alibri"/>
                <a:cs typeface="Calibri"/>
              </a:rPr>
              <a:t>Source:</a:t>
            </a:r>
            <a:r>
              <a:rPr sz="1200" b="1" spc="-50" dirty="0">
                <a:latin typeface="Calibri"/>
                <a:cs typeface="Calibri"/>
              </a:rPr>
              <a:t> </a:t>
            </a:r>
            <a:r>
              <a:rPr sz="1200" b="1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GitHub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 descr="$PPTXTitle"/>
          <p:cNvSpPr txBox="1">
            <a:spLocks noGrp="1"/>
          </p:cNvSpPr>
          <p:nvPr>
            <p:ph type="title"/>
          </p:nvPr>
        </p:nvSpPr>
        <p:spPr>
          <a:xfrm>
            <a:off x="848969" y="322834"/>
            <a:ext cx="6165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75" dirty="0"/>
              <a:t>Launch</a:t>
            </a:r>
            <a:r>
              <a:rPr spc="-95" dirty="0"/>
              <a:t> </a:t>
            </a:r>
            <a:r>
              <a:rPr spc="-305" dirty="0"/>
              <a:t>Success</a:t>
            </a:r>
            <a:r>
              <a:rPr spc="40" dirty="0"/>
              <a:t> </a:t>
            </a:r>
            <a:r>
              <a:rPr spc="-175" dirty="0"/>
              <a:t>Yearly</a:t>
            </a:r>
            <a:r>
              <a:rPr spc="-35" dirty="0"/>
              <a:t> </a:t>
            </a:r>
            <a:r>
              <a:rPr spc="-110" dirty="0"/>
              <a:t>Trend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1029461" y="1701545"/>
            <a:ext cx="5771515" cy="3621404"/>
            <a:chOff x="1029461" y="1701545"/>
            <a:chExt cx="5771515" cy="3621404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8511" y="1720595"/>
              <a:ext cx="5733288" cy="358292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38986" y="1711070"/>
              <a:ext cx="5752465" cy="3602354"/>
            </a:xfrm>
            <a:custGeom>
              <a:avLst/>
              <a:gdLst/>
              <a:ahLst/>
              <a:cxnLst/>
              <a:rect l="l" t="t" r="r" b="b"/>
              <a:pathLst>
                <a:path w="5752465" h="3602354">
                  <a:moveTo>
                    <a:pt x="0" y="3601974"/>
                  </a:moveTo>
                  <a:lnTo>
                    <a:pt x="5752338" y="3601974"/>
                  </a:lnTo>
                  <a:lnTo>
                    <a:pt x="5752338" y="0"/>
                  </a:lnTo>
                  <a:lnTo>
                    <a:pt x="0" y="0"/>
                  </a:lnTo>
                  <a:lnTo>
                    <a:pt x="0" y="3601974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46132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"/>
              <a:buChar char="•"/>
              <a:tabLst>
                <a:tab pos="240665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are: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1286510"/>
            <a:chOff x="0" y="0"/>
            <a:chExt cx="12192000" cy="12865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45692" y="170311"/>
              <a:ext cx="109553" cy="10562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74100" y="335102"/>
              <a:ext cx="145666" cy="1391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50248" y="500662"/>
              <a:ext cx="139074" cy="15050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301238" y="197447"/>
              <a:ext cx="321945" cy="321945"/>
            </a:xfrm>
            <a:custGeom>
              <a:avLst/>
              <a:gdLst/>
              <a:ahLst/>
              <a:cxnLst/>
              <a:rect l="l" t="t" r="r" b="b"/>
              <a:pathLst>
                <a:path w="321945" h="321945">
                  <a:moveTo>
                    <a:pt x="212178" y="0"/>
                  </a:moveTo>
                  <a:lnTo>
                    <a:pt x="156444" y="29721"/>
                  </a:lnTo>
                  <a:lnTo>
                    <a:pt x="98020" y="77885"/>
                  </a:lnTo>
                  <a:lnTo>
                    <a:pt x="61088" y="122055"/>
                  </a:lnTo>
                  <a:lnTo>
                    <a:pt x="34512" y="167317"/>
                  </a:lnTo>
                  <a:lnTo>
                    <a:pt x="16601" y="211169"/>
                  </a:lnTo>
                  <a:lnTo>
                    <a:pt x="5661" y="251110"/>
                  </a:lnTo>
                  <a:lnTo>
                    <a:pt x="0" y="284636"/>
                  </a:lnTo>
                  <a:lnTo>
                    <a:pt x="37056" y="321791"/>
                  </a:lnTo>
                  <a:lnTo>
                    <a:pt x="110538" y="305357"/>
                  </a:lnTo>
                  <a:lnTo>
                    <a:pt x="154451" y="287575"/>
                  </a:lnTo>
                  <a:lnTo>
                    <a:pt x="199741" y="261077"/>
                  </a:lnTo>
                  <a:lnTo>
                    <a:pt x="243855" y="224109"/>
                  </a:lnTo>
                  <a:lnTo>
                    <a:pt x="270368" y="194857"/>
                  </a:lnTo>
                  <a:lnTo>
                    <a:pt x="307461" y="139761"/>
                  </a:lnTo>
                  <a:lnTo>
                    <a:pt x="217482" y="139761"/>
                  </a:lnTo>
                  <a:lnTo>
                    <a:pt x="203913" y="137177"/>
                  </a:lnTo>
                  <a:lnTo>
                    <a:pt x="191857" y="129423"/>
                  </a:lnTo>
                  <a:lnTo>
                    <a:pt x="184124" y="117672"/>
                  </a:lnTo>
                  <a:lnTo>
                    <a:pt x="181547" y="104179"/>
                  </a:lnTo>
                  <a:lnTo>
                    <a:pt x="184124" y="90573"/>
                  </a:lnTo>
                  <a:lnTo>
                    <a:pt x="191857" y="78485"/>
                  </a:lnTo>
                  <a:lnTo>
                    <a:pt x="203577" y="70732"/>
                  </a:lnTo>
                  <a:lnTo>
                    <a:pt x="217034" y="68147"/>
                  </a:lnTo>
                  <a:lnTo>
                    <a:pt x="296501" y="68147"/>
                  </a:lnTo>
                  <a:lnTo>
                    <a:pt x="291465" y="61452"/>
                  </a:lnTo>
                  <a:lnTo>
                    <a:pt x="276130" y="44326"/>
                  </a:lnTo>
                  <a:lnTo>
                    <a:pt x="259920" y="29721"/>
                  </a:lnTo>
                  <a:lnTo>
                    <a:pt x="243482" y="17211"/>
                  </a:lnTo>
                  <a:lnTo>
                    <a:pt x="227466" y="7254"/>
                  </a:lnTo>
                  <a:lnTo>
                    <a:pt x="212178" y="0"/>
                  </a:lnTo>
                  <a:close/>
                </a:path>
                <a:path w="321945" h="321945">
                  <a:moveTo>
                    <a:pt x="296501" y="68147"/>
                  </a:moveTo>
                  <a:lnTo>
                    <a:pt x="217034" y="68147"/>
                  </a:lnTo>
                  <a:lnTo>
                    <a:pt x="230604" y="70732"/>
                  </a:lnTo>
                  <a:lnTo>
                    <a:pt x="242660" y="78485"/>
                  </a:lnTo>
                  <a:lnTo>
                    <a:pt x="250393" y="90573"/>
                  </a:lnTo>
                  <a:lnTo>
                    <a:pt x="252970" y="104179"/>
                  </a:lnTo>
                  <a:lnTo>
                    <a:pt x="250393" y="117672"/>
                  </a:lnTo>
                  <a:lnTo>
                    <a:pt x="242660" y="129423"/>
                  </a:lnTo>
                  <a:lnTo>
                    <a:pt x="230940" y="137177"/>
                  </a:lnTo>
                  <a:lnTo>
                    <a:pt x="217482" y="139761"/>
                  </a:lnTo>
                  <a:lnTo>
                    <a:pt x="307461" y="139761"/>
                  </a:lnTo>
                  <a:lnTo>
                    <a:pt x="308826" y="137476"/>
                  </a:lnTo>
                  <a:lnTo>
                    <a:pt x="321555" y="110247"/>
                  </a:lnTo>
                  <a:lnTo>
                    <a:pt x="314289" y="94806"/>
                  </a:lnTo>
                  <a:lnTo>
                    <a:pt x="304268" y="78485"/>
                  </a:lnTo>
                  <a:lnTo>
                    <a:pt x="296501" y="681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32206" y="505090"/>
              <a:ext cx="83143" cy="8361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91999" cy="128625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13587" y="5319776"/>
            <a:ext cx="97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0" dirty="0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26</a:t>
            </a:fld>
            <a:endParaRPr spc="45" dirty="0"/>
          </a:p>
        </p:txBody>
      </p:sp>
      <p:sp>
        <p:nvSpPr>
          <p:cNvPr id="11" name="object 11"/>
          <p:cNvSpPr txBox="1"/>
          <p:nvPr/>
        </p:nvSpPr>
        <p:spPr>
          <a:xfrm>
            <a:off x="998256" y="5370576"/>
            <a:ext cx="88138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b="1" spc="-10" dirty="0">
                <a:latin typeface="Calibri"/>
                <a:cs typeface="Calibri"/>
              </a:rPr>
              <a:t>ource: </a:t>
            </a:r>
            <a:r>
              <a:rPr sz="1200" b="1" spc="-10" dirty="0">
                <a:solidFill>
                  <a:srgbClr val="0462C1"/>
                </a:solidFill>
                <a:latin typeface="Calibri"/>
                <a:cs typeface="Calibri"/>
                <a:hlinkClick r:id="rId7"/>
              </a:rPr>
              <a:t>GitHub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74625">
              <a:lnSpc>
                <a:spcPct val="100000"/>
              </a:lnSpc>
              <a:spcBef>
                <a:spcPts val="95"/>
              </a:spcBef>
            </a:pPr>
            <a:r>
              <a:rPr dirty="0"/>
              <a:t>All</a:t>
            </a:r>
            <a:r>
              <a:rPr spc="-120" dirty="0"/>
              <a:t> </a:t>
            </a:r>
            <a:r>
              <a:rPr spc="-175" dirty="0"/>
              <a:t>Launch</a:t>
            </a:r>
            <a:r>
              <a:rPr spc="-95" dirty="0"/>
              <a:t> </a:t>
            </a:r>
            <a:r>
              <a:rPr spc="-105" dirty="0"/>
              <a:t>Site</a:t>
            </a:r>
            <a:r>
              <a:rPr spc="-110" dirty="0"/>
              <a:t> </a:t>
            </a:r>
            <a:r>
              <a:rPr spc="-300" dirty="0"/>
              <a:t>Names</a:t>
            </a: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968057" y="2244089"/>
          <a:ext cx="10154920" cy="393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54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90805" marR="1022350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5" dirty="0">
                          <a:latin typeface="Calibri"/>
                          <a:cs typeface="Calibri"/>
                        </a:rPr>
                        <a:t>LC-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40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Space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Launch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Complex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40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formerly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Launch</a:t>
                      </a:r>
                      <a:r>
                        <a:rPr sz="18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Complex</a:t>
                      </a:r>
                      <a:r>
                        <a:rPr sz="1800" b="1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40</a:t>
                      </a:r>
                      <a:r>
                        <a:rPr sz="18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(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latin typeface="Calibri"/>
                          <a:cs typeface="Calibri"/>
                        </a:rPr>
                        <a:t>LC-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40</a:t>
                      </a:r>
                      <a:r>
                        <a:rPr sz="18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)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an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Calibri"/>
                          <a:cs typeface="Calibri"/>
                          <a:hlinkClick r:id="rId8"/>
                        </a:rPr>
                        <a:t>orbital</a:t>
                      </a:r>
                      <a:r>
                        <a:rPr sz="1800" u="sng" spc="-3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Calibri"/>
                          <a:cs typeface="Calibri"/>
                          <a:hlinkClick r:id="rId8"/>
                        </a:rPr>
                        <a:t> </a:t>
                      </a:r>
                      <a:r>
                        <a:rPr sz="18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Calibri"/>
                          <a:cs typeface="Calibri"/>
                          <a:hlinkClick r:id="rId8"/>
                        </a:rPr>
                        <a:t>l</a:t>
                      </a:r>
                      <a:r>
                        <a:rPr sz="18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Calibri"/>
                          <a:cs typeface="Calibri"/>
                          <a:hlinkClick r:id="rId9"/>
                        </a:rPr>
                        <a:t>aunch</a:t>
                      </a:r>
                      <a:r>
                        <a:rPr sz="1800" u="none" spc="-10" dirty="0">
                          <a:solidFill>
                            <a:srgbClr val="0462C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Calibri"/>
                          <a:cs typeface="Calibri"/>
                          <a:hlinkClick r:id="rId9"/>
                        </a:rPr>
                        <a:t>pad</a:t>
                      </a:r>
                      <a:r>
                        <a:rPr sz="1800" u="none" spc="-25" dirty="0">
                          <a:solidFill>
                            <a:srgbClr val="0462C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u="none" spc="-10" dirty="0">
                          <a:latin typeface="Calibri"/>
                          <a:cs typeface="Calibri"/>
                        </a:rPr>
                        <a:t>located</a:t>
                      </a:r>
                      <a:r>
                        <a:rPr sz="1800" u="none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u="none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800" u="none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u="none" dirty="0">
                          <a:latin typeface="Calibri"/>
                          <a:cs typeface="Calibri"/>
                        </a:rPr>
                        <a:t>northern</a:t>
                      </a:r>
                      <a:r>
                        <a:rPr sz="1800" u="none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Calibri"/>
                          <a:cs typeface="Calibri"/>
                          <a:hlinkClick r:id="rId10"/>
                        </a:rPr>
                        <a:t>Cape</a:t>
                      </a:r>
                      <a:r>
                        <a:rPr sz="1800" u="sng" spc="-2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Calibri"/>
                          <a:cs typeface="Calibri"/>
                          <a:hlinkClick r:id="rId10"/>
                        </a:rPr>
                        <a:t> </a:t>
                      </a:r>
                      <a:r>
                        <a:rPr sz="18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Calibri"/>
                          <a:cs typeface="Calibri"/>
                          <a:hlinkClick r:id="rId10"/>
                        </a:rPr>
                        <a:t>Canaveral</a:t>
                      </a:r>
                      <a:r>
                        <a:rPr sz="1800" u="none" spc="-50" dirty="0">
                          <a:solidFill>
                            <a:srgbClr val="0462C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u="none" dirty="0">
                          <a:latin typeface="Calibri"/>
                          <a:cs typeface="Calibri"/>
                        </a:rPr>
                        <a:t>,</a:t>
                      </a:r>
                      <a:r>
                        <a:rPr sz="1800" u="none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Calibri"/>
                          <a:cs typeface="Calibri"/>
                          <a:hlinkClick r:id="rId11"/>
                        </a:rPr>
                        <a:t>Florida</a:t>
                      </a:r>
                      <a:r>
                        <a:rPr sz="1800" u="none" spc="-30" dirty="0">
                          <a:solidFill>
                            <a:srgbClr val="0462C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u="none" spc="-10" dirty="0">
                          <a:latin typeface="Calibri"/>
                          <a:cs typeface="Calibri"/>
                        </a:rPr>
                        <a:t>(Wikipedia).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3815" marB="0"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90805" marR="293370" algn="just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VAFB</a:t>
                      </a:r>
                      <a:r>
                        <a:rPr sz="18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latin typeface="Calibri"/>
                          <a:cs typeface="Calibri"/>
                        </a:rPr>
                        <a:t>SLC-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4E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Vandenberg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AFB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Space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Launch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Complex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4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launch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landing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site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at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Vandenberg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Space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Force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Base,</a:t>
                      </a:r>
                      <a:r>
                        <a:rPr sz="18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California,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U.S.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has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two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pads,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both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which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are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SpaceX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Falcon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9,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one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launch operations,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other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as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Landing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Zone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4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SpaceX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landings(Wikipedia).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381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90805" marR="8858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KSC</a:t>
                      </a:r>
                      <a:r>
                        <a:rPr sz="18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5" dirty="0">
                          <a:latin typeface="Calibri"/>
                          <a:cs typeface="Calibri"/>
                        </a:rPr>
                        <a:t>LC-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39A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Kennedy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Space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Center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Launch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Complex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39A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Launch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Complex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39A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first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Launch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Complex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39's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three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launch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pads,</a:t>
                      </a:r>
                      <a:r>
                        <a:rPr sz="18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located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at</a:t>
                      </a:r>
                      <a:r>
                        <a:rPr sz="18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NASA's</a:t>
                      </a:r>
                      <a:r>
                        <a:rPr sz="18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Kennedy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Space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Center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Merritt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Island, Flori</a:t>
                      </a:r>
                      <a:r>
                        <a:rPr sz="1800" spc="-10" dirty="0">
                          <a:latin typeface="Calibri"/>
                          <a:cs typeface="Calibri"/>
                          <a:hlinkClick r:id="rId7"/>
                        </a:rPr>
                        <a:t>d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a(Wikipedia).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3815" marB="0"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99123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Attached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five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whose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“CCA”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1286510"/>
            <a:chOff x="0" y="0"/>
            <a:chExt cx="12192000" cy="12865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45692" y="170311"/>
              <a:ext cx="109553" cy="10562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74100" y="335102"/>
              <a:ext cx="145666" cy="1391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50248" y="500662"/>
              <a:ext cx="139074" cy="15050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301238" y="197447"/>
              <a:ext cx="321945" cy="321945"/>
            </a:xfrm>
            <a:custGeom>
              <a:avLst/>
              <a:gdLst/>
              <a:ahLst/>
              <a:cxnLst/>
              <a:rect l="l" t="t" r="r" b="b"/>
              <a:pathLst>
                <a:path w="321945" h="321945">
                  <a:moveTo>
                    <a:pt x="212178" y="0"/>
                  </a:moveTo>
                  <a:lnTo>
                    <a:pt x="156444" y="29721"/>
                  </a:lnTo>
                  <a:lnTo>
                    <a:pt x="98020" y="77885"/>
                  </a:lnTo>
                  <a:lnTo>
                    <a:pt x="61088" y="122055"/>
                  </a:lnTo>
                  <a:lnTo>
                    <a:pt x="34512" y="167317"/>
                  </a:lnTo>
                  <a:lnTo>
                    <a:pt x="16601" y="211169"/>
                  </a:lnTo>
                  <a:lnTo>
                    <a:pt x="5661" y="251110"/>
                  </a:lnTo>
                  <a:lnTo>
                    <a:pt x="0" y="284636"/>
                  </a:lnTo>
                  <a:lnTo>
                    <a:pt x="37056" y="321791"/>
                  </a:lnTo>
                  <a:lnTo>
                    <a:pt x="110538" y="305357"/>
                  </a:lnTo>
                  <a:lnTo>
                    <a:pt x="154451" y="287575"/>
                  </a:lnTo>
                  <a:lnTo>
                    <a:pt x="199741" y="261077"/>
                  </a:lnTo>
                  <a:lnTo>
                    <a:pt x="243855" y="224109"/>
                  </a:lnTo>
                  <a:lnTo>
                    <a:pt x="270368" y="194857"/>
                  </a:lnTo>
                  <a:lnTo>
                    <a:pt x="307461" y="139761"/>
                  </a:lnTo>
                  <a:lnTo>
                    <a:pt x="217482" y="139761"/>
                  </a:lnTo>
                  <a:lnTo>
                    <a:pt x="203913" y="137177"/>
                  </a:lnTo>
                  <a:lnTo>
                    <a:pt x="191857" y="129423"/>
                  </a:lnTo>
                  <a:lnTo>
                    <a:pt x="184124" y="117672"/>
                  </a:lnTo>
                  <a:lnTo>
                    <a:pt x="181547" y="104179"/>
                  </a:lnTo>
                  <a:lnTo>
                    <a:pt x="184124" y="90573"/>
                  </a:lnTo>
                  <a:lnTo>
                    <a:pt x="191857" y="78485"/>
                  </a:lnTo>
                  <a:lnTo>
                    <a:pt x="203577" y="70732"/>
                  </a:lnTo>
                  <a:lnTo>
                    <a:pt x="217034" y="68147"/>
                  </a:lnTo>
                  <a:lnTo>
                    <a:pt x="296501" y="68147"/>
                  </a:lnTo>
                  <a:lnTo>
                    <a:pt x="291465" y="61452"/>
                  </a:lnTo>
                  <a:lnTo>
                    <a:pt x="276130" y="44326"/>
                  </a:lnTo>
                  <a:lnTo>
                    <a:pt x="259920" y="29721"/>
                  </a:lnTo>
                  <a:lnTo>
                    <a:pt x="243482" y="17211"/>
                  </a:lnTo>
                  <a:lnTo>
                    <a:pt x="227466" y="7254"/>
                  </a:lnTo>
                  <a:lnTo>
                    <a:pt x="212178" y="0"/>
                  </a:lnTo>
                  <a:close/>
                </a:path>
                <a:path w="321945" h="321945">
                  <a:moveTo>
                    <a:pt x="296501" y="68147"/>
                  </a:moveTo>
                  <a:lnTo>
                    <a:pt x="217034" y="68147"/>
                  </a:lnTo>
                  <a:lnTo>
                    <a:pt x="230604" y="70732"/>
                  </a:lnTo>
                  <a:lnTo>
                    <a:pt x="242660" y="78485"/>
                  </a:lnTo>
                  <a:lnTo>
                    <a:pt x="250393" y="90573"/>
                  </a:lnTo>
                  <a:lnTo>
                    <a:pt x="252970" y="104179"/>
                  </a:lnTo>
                  <a:lnTo>
                    <a:pt x="250393" y="117672"/>
                  </a:lnTo>
                  <a:lnTo>
                    <a:pt x="242660" y="129423"/>
                  </a:lnTo>
                  <a:lnTo>
                    <a:pt x="230940" y="137177"/>
                  </a:lnTo>
                  <a:lnTo>
                    <a:pt x="217482" y="139761"/>
                  </a:lnTo>
                  <a:lnTo>
                    <a:pt x="307461" y="139761"/>
                  </a:lnTo>
                  <a:lnTo>
                    <a:pt x="308826" y="137476"/>
                  </a:lnTo>
                  <a:lnTo>
                    <a:pt x="321555" y="110247"/>
                  </a:lnTo>
                  <a:lnTo>
                    <a:pt x="314289" y="94806"/>
                  </a:lnTo>
                  <a:lnTo>
                    <a:pt x="304268" y="78485"/>
                  </a:lnTo>
                  <a:lnTo>
                    <a:pt x="296501" y="681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32206" y="505090"/>
              <a:ext cx="83143" cy="8361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91999" cy="128625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48969" y="5751982"/>
            <a:ext cx="9785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alibri"/>
                <a:cs typeface="Calibri"/>
              </a:rPr>
              <a:t>Source:</a:t>
            </a:r>
            <a:r>
              <a:rPr sz="1200" b="1" spc="-50" dirty="0">
                <a:latin typeface="Calibri"/>
                <a:cs typeface="Calibri"/>
              </a:rPr>
              <a:t> </a:t>
            </a:r>
            <a:r>
              <a:rPr sz="1200" b="1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GitHub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 descr="$PPTXTitl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82803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95"/>
              </a:spcBef>
            </a:pPr>
            <a:r>
              <a:rPr sz="3700" spc="-180" dirty="0"/>
              <a:t>Launch</a:t>
            </a:r>
            <a:r>
              <a:rPr sz="3700" spc="-70" dirty="0"/>
              <a:t> </a:t>
            </a:r>
            <a:r>
              <a:rPr sz="3700" spc="-110" dirty="0"/>
              <a:t>Site</a:t>
            </a:r>
            <a:r>
              <a:rPr sz="3700" spc="-125" dirty="0"/>
              <a:t> </a:t>
            </a:r>
            <a:r>
              <a:rPr sz="3700" spc="-275" dirty="0"/>
              <a:t>Names</a:t>
            </a:r>
            <a:r>
              <a:rPr sz="3700" spc="30" dirty="0"/>
              <a:t> </a:t>
            </a:r>
            <a:r>
              <a:rPr sz="3700" spc="-95" dirty="0"/>
              <a:t>Begin</a:t>
            </a:r>
            <a:r>
              <a:rPr sz="3700" spc="-60" dirty="0"/>
              <a:t> </a:t>
            </a:r>
            <a:r>
              <a:rPr sz="3700" dirty="0"/>
              <a:t>with</a:t>
            </a:r>
            <a:r>
              <a:rPr sz="3700" spc="-65" dirty="0"/>
              <a:t> </a:t>
            </a:r>
            <a:r>
              <a:rPr sz="3700" spc="-285" dirty="0"/>
              <a:t>'CCA'</a:t>
            </a:r>
            <a:endParaRPr sz="3700"/>
          </a:p>
        </p:txBody>
      </p: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03148" y="2731007"/>
            <a:ext cx="10482072" cy="2688336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27</a:t>
            </a:fld>
            <a:endParaRPr spc="4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9716" y="1877313"/>
            <a:ext cx="68859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from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is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45596.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1286510"/>
            <a:chOff x="0" y="0"/>
            <a:chExt cx="12192000" cy="12865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45692" y="170311"/>
              <a:ext cx="109553" cy="10562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74100" y="335102"/>
              <a:ext cx="145666" cy="1391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50248" y="500662"/>
              <a:ext cx="139074" cy="15050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301238" y="197447"/>
              <a:ext cx="321945" cy="321945"/>
            </a:xfrm>
            <a:custGeom>
              <a:avLst/>
              <a:gdLst/>
              <a:ahLst/>
              <a:cxnLst/>
              <a:rect l="l" t="t" r="r" b="b"/>
              <a:pathLst>
                <a:path w="321945" h="321945">
                  <a:moveTo>
                    <a:pt x="212178" y="0"/>
                  </a:moveTo>
                  <a:lnTo>
                    <a:pt x="156444" y="29721"/>
                  </a:lnTo>
                  <a:lnTo>
                    <a:pt x="98020" y="77885"/>
                  </a:lnTo>
                  <a:lnTo>
                    <a:pt x="61088" y="122055"/>
                  </a:lnTo>
                  <a:lnTo>
                    <a:pt x="34512" y="167317"/>
                  </a:lnTo>
                  <a:lnTo>
                    <a:pt x="16601" y="211169"/>
                  </a:lnTo>
                  <a:lnTo>
                    <a:pt x="5661" y="251110"/>
                  </a:lnTo>
                  <a:lnTo>
                    <a:pt x="0" y="284636"/>
                  </a:lnTo>
                  <a:lnTo>
                    <a:pt x="37056" y="321791"/>
                  </a:lnTo>
                  <a:lnTo>
                    <a:pt x="110538" y="305357"/>
                  </a:lnTo>
                  <a:lnTo>
                    <a:pt x="154451" y="287575"/>
                  </a:lnTo>
                  <a:lnTo>
                    <a:pt x="199741" y="261077"/>
                  </a:lnTo>
                  <a:lnTo>
                    <a:pt x="243855" y="224109"/>
                  </a:lnTo>
                  <a:lnTo>
                    <a:pt x="270368" y="194857"/>
                  </a:lnTo>
                  <a:lnTo>
                    <a:pt x="307461" y="139761"/>
                  </a:lnTo>
                  <a:lnTo>
                    <a:pt x="217482" y="139761"/>
                  </a:lnTo>
                  <a:lnTo>
                    <a:pt x="203913" y="137177"/>
                  </a:lnTo>
                  <a:lnTo>
                    <a:pt x="191857" y="129423"/>
                  </a:lnTo>
                  <a:lnTo>
                    <a:pt x="184124" y="117672"/>
                  </a:lnTo>
                  <a:lnTo>
                    <a:pt x="181547" y="104179"/>
                  </a:lnTo>
                  <a:lnTo>
                    <a:pt x="184124" y="90573"/>
                  </a:lnTo>
                  <a:lnTo>
                    <a:pt x="191857" y="78485"/>
                  </a:lnTo>
                  <a:lnTo>
                    <a:pt x="203577" y="70732"/>
                  </a:lnTo>
                  <a:lnTo>
                    <a:pt x="217034" y="68147"/>
                  </a:lnTo>
                  <a:lnTo>
                    <a:pt x="296501" y="68147"/>
                  </a:lnTo>
                  <a:lnTo>
                    <a:pt x="291465" y="61452"/>
                  </a:lnTo>
                  <a:lnTo>
                    <a:pt x="276130" y="44326"/>
                  </a:lnTo>
                  <a:lnTo>
                    <a:pt x="259920" y="29721"/>
                  </a:lnTo>
                  <a:lnTo>
                    <a:pt x="243482" y="17211"/>
                  </a:lnTo>
                  <a:lnTo>
                    <a:pt x="227466" y="7254"/>
                  </a:lnTo>
                  <a:lnTo>
                    <a:pt x="212178" y="0"/>
                  </a:lnTo>
                  <a:close/>
                </a:path>
                <a:path w="321945" h="321945">
                  <a:moveTo>
                    <a:pt x="296501" y="68147"/>
                  </a:moveTo>
                  <a:lnTo>
                    <a:pt x="217034" y="68147"/>
                  </a:lnTo>
                  <a:lnTo>
                    <a:pt x="230604" y="70732"/>
                  </a:lnTo>
                  <a:lnTo>
                    <a:pt x="242660" y="78485"/>
                  </a:lnTo>
                  <a:lnTo>
                    <a:pt x="250393" y="90573"/>
                  </a:lnTo>
                  <a:lnTo>
                    <a:pt x="252970" y="104179"/>
                  </a:lnTo>
                  <a:lnTo>
                    <a:pt x="250393" y="117672"/>
                  </a:lnTo>
                  <a:lnTo>
                    <a:pt x="242660" y="129423"/>
                  </a:lnTo>
                  <a:lnTo>
                    <a:pt x="230940" y="137177"/>
                  </a:lnTo>
                  <a:lnTo>
                    <a:pt x="217482" y="139761"/>
                  </a:lnTo>
                  <a:lnTo>
                    <a:pt x="307461" y="139761"/>
                  </a:lnTo>
                  <a:lnTo>
                    <a:pt x="308826" y="137476"/>
                  </a:lnTo>
                  <a:lnTo>
                    <a:pt x="321555" y="110247"/>
                  </a:lnTo>
                  <a:lnTo>
                    <a:pt x="314289" y="94806"/>
                  </a:lnTo>
                  <a:lnTo>
                    <a:pt x="304268" y="78485"/>
                  </a:lnTo>
                  <a:lnTo>
                    <a:pt x="296501" y="681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32206" y="505090"/>
              <a:ext cx="83143" cy="8361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91999" cy="1286255"/>
            </a:xfrm>
            <a:prstGeom prst="rect">
              <a:avLst/>
            </a:prstGeom>
          </p:spPr>
        </p:pic>
      </p:grpSp>
      <p:sp>
        <p:nvSpPr>
          <p:cNvPr id="10" name="object 10" descr="$PPTXTitl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Total</a:t>
            </a:r>
            <a:r>
              <a:rPr spc="-140" dirty="0"/>
              <a:t> </a:t>
            </a:r>
            <a:r>
              <a:rPr spc="-170" dirty="0"/>
              <a:t>Payload</a:t>
            </a:r>
            <a:r>
              <a:rPr spc="-95" dirty="0"/>
              <a:t> </a:t>
            </a:r>
            <a:r>
              <a:rPr spc="-305" dirty="0"/>
              <a:t>Mass</a:t>
            </a:r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10996" y="2971800"/>
            <a:ext cx="6699504" cy="209550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356741" y="5757773"/>
            <a:ext cx="9785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b="1" dirty="0">
                <a:latin typeface="Calibri"/>
                <a:cs typeface="Calibri"/>
              </a:rPr>
              <a:t>Source:</a:t>
            </a:r>
            <a:r>
              <a:rPr sz="1200" b="1" spc="-50" dirty="0">
                <a:latin typeface="Calibri"/>
                <a:cs typeface="Calibri"/>
              </a:rPr>
              <a:t> </a:t>
            </a:r>
            <a:r>
              <a:rPr sz="1200" b="1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8"/>
              </a:rPr>
              <a:t>GitHub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28</a:t>
            </a:fld>
            <a:endParaRPr spc="4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86690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carried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2928.4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1286510"/>
            <a:chOff x="0" y="0"/>
            <a:chExt cx="12192000" cy="12865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45692" y="170311"/>
              <a:ext cx="109553" cy="10562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74100" y="335102"/>
              <a:ext cx="145666" cy="1391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50248" y="500662"/>
              <a:ext cx="139074" cy="15050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301238" y="197447"/>
              <a:ext cx="321945" cy="321945"/>
            </a:xfrm>
            <a:custGeom>
              <a:avLst/>
              <a:gdLst/>
              <a:ahLst/>
              <a:cxnLst/>
              <a:rect l="l" t="t" r="r" b="b"/>
              <a:pathLst>
                <a:path w="321945" h="321945">
                  <a:moveTo>
                    <a:pt x="212178" y="0"/>
                  </a:moveTo>
                  <a:lnTo>
                    <a:pt x="156444" y="29721"/>
                  </a:lnTo>
                  <a:lnTo>
                    <a:pt x="98020" y="77885"/>
                  </a:lnTo>
                  <a:lnTo>
                    <a:pt x="61088" y="122055"/>
                  </a:lnTo>
                  <a:lnTo>
                    <a:pt x="34512" y="167317"/>
                  </a:lnTo>
                  <a:lnTo>
                    <a:pt x="16601" y="211169"/>
                  </a:lnTo>
                  <a:lnTo>
                    <a:pt x="5661" y="251110"/>
                  </a:lnTo>
                  <a:lnTo>
                    <a:pt x="0" y="284636"/>
                  </a:lnTo>
                  <a:lnTo>
                    <a:pt x="37056" y="321791"/>
                  </a:lnTo>
                  <a:lnTo>
                    <a:pt x="110538" y="305357"/>
                  </a:lnTo>
                  <a:lnTo>
                    <a:pt x="154451" y="287575"/>
                  </a:lnTo>
                  <a:lnTo>
                    <a:pt x="199741" y="261077"/>
                  </a:lnTo>
                  <a:lnTo>
                    <a:pt x="243855" y="224109"/>
                  </a:lnTo>
                  <a:lnTo>
                    <a:pt x="270368" y="194857"/>
                  </a:lnTo>
                  <a:lnTo>
                    <a:pt x="307461" y="139761"/>
                  </a:lnTo>
                  <a:lnTo>
                    <a:pt x="217482" y="139761"/>
                  </a:lnTo>
                  <a:lnTo>
                    <a:pt x="203913" y="137177"/>
                  </a:lnTo>
                  <a:lnTo>
                    <a:pt x="191857" y="129423"/>
                  </a:lnTo>
                  <a:lnTo>
                    <a:pt x="184124" y="117672"/>
                  </a:lnTo>
                  <a:lnTo>
                    <a:pt x="181547" y="104179"/>
                  </a:lnTo>
                  <a:lnTo>
                    <a:pt x="184124" y="90573"/>
                  </a:lnTo>
                  <a:lnTo>
                    <a:pt x="191857" y="78485"/>
                  </a:lnTo>
                  <a:lnTo>
                    <a:pt x="203577" y="70732"/>
                  </a:lnTo>
                  <a:lnTo>
                    <a:pt x="217034" y="68147"/>
                  </a:lnTo>
                  <a:lnTo>
                    <a:pt x="296501" y="68147"/>
                  </a:lnTo>
                  <a:lnTo>
                    <a:pt x="291465" y="61452"/>
                  </a:lnTo>
                  <a:lnTo>
                    <a:pt x="276130" y="44326"/>
                  </a:lnTo>
                  <a:lnTo>
                    <a:pt x="259920" y="29721"/>
                  </a:lnTo>
                  <a:lnTo>
                    <a:pt x="243482" y="17211"/>
                  </a:lnTo>
                  <a:lnTo>
                    <a:pt x="227466" y="7254"/>
                  </a:lnTo>
                  <a:lnTo>
                    <a:pt x="212178" y="0"/>
                  </a:lnTo>
                  <a:close/>
                </a:path>
                <a:path w="321945" h="321945">
                  <a:moveTo>
                    <a:pt x="296501" y="68147"/>
                  </a:moveTo>
                  <a:lnTo>
                    <a:pt x="217034" y="68147"/>
                  </a:lnTo>
                  <a:lnTo>
                    <a:pt x="230604" y="70732"/>
                  </a:lnTo>
                  <a:lnTo>
                    <a:pt x="242660" y="78485"/>
                  </a:lnTo>
                  <a:lnTo>
                    <a:pt x="250393" y="90573"/>
                  </a:lnTo>
                  <a:lnTo>
                    <a:pt x="252970" y="104179"/>
                  </a:lnTo>
                  <a:lnTo>
                    <a:pt x="250393" y="117672"/>
                  </a:lnTo>
                  <a:lnTo>
                    <a:pt x="242660" y="129423"/>
                  </a:lnTo>
                  <a:lnTo>
                    <a:pt x="230940" y="137177"/>
                  </a:lnTo>
                  <a:lnTo>
                    <a:pt x="217482" y="139761"/>
                  </a:lnTo>
                  <a:lnTo>
                    <a:pt x="307461" y="139761"/>
                  </a:lnTo>
                  <a:lnTo>
                    <a:pt x="308826" y="137476"/>
                  </a:lnTo>
                  <a:lnTo>
                    <a:pt x="321555" y="110247"/>
                  </a:lnTo>
                  <a:lnTo>
                    <a:pt x="314289" y="94806"/>
                  </a:lnTo>
                  <a:lnTo>
                    <a:pt x="304268" y="78485"/>
                  </a:lnTo>
                  <a:lnTo>
                    <a:pt x="296501" y="681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32206" y="505090"/>
              <a:ext cx="83143" cy="8361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91999" cy="1286255"/>
            </a:xfrm>
            <a:prstGeom prst="rect">
              <a:avLst/>
            </a:prstGeom>
          </p:spPr>
        </p:pic>
      </p:grpSp>
      <p:sp>
        <p:nvSpPr>
          <p:cNvPr id="10" name="object 10" descr="$PPTXTitl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212648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95"/>
              </a:spcBef>
            </a:pPr>
            <a:r>
              <a:rPr spc="-155" dirty="0"/>
              <a:t>Average</a:t>
            </a:r>
            <a:r>
              <a:rPr spc="-114" dirty="0"/>
              <a:t> </a:t>
            </a:r>
            <a:r>
              <a:rPr spc="-165" dirty="0"/>
              <a:t>Payload</a:t>
            </a:r>
            <a:r>
              <a:rPr spc="-100" dirty="0"/>
              <a:t> </a:t>
            </a:r>
            <a:r>
              <a:rPr spc="-285" dirty="0"/>
              <a:t>Mass</a:t>
            </a:r>
            <a:r>
              <a:rPr spc="20" dirty="0"/>
              <a:t> </a:t>
            </a:r>
            <a:r>
              <a:rPr dirty="0"/>
              <a:t>by</a:t>
            </a:r>
            <a:r>
              <a:rPr spc="-75" dirty="0"/>
              <a:t> </a:t>
            </a:r>
            <a:r>
              <a:rPr dirty="0"/>
              <a:t>F9</a:t>
            </a:r>
            <a:r>
              <a:rPr spc="-60" dirty="0"/>
              <a:t> </a:t>
            </a:r>
            <a:r>
              <a:rPr spc="-20" dirty="0"/>
              <a:t>v1.1</a:t>
            </a:r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94588" y="2567939"/>
            <a:ext cx="8677656" cy="265176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024839" y="5812028"/>
            <a:ext cx="979169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b="1" dirty="0">
                <a:latin typeface="Calibri"/>
                <a:cs typeface="Calibri"/>
              </a:rPr>
              <a:t>Source:</a:t>
            </a:r>
            <a:r>
              <a:rPr sz="1200" b="1" spc="-50" dirty="0">
                <a:latin typeface="Calibri"/>
                <a:cs typeface="Calibri"/>
              </a:rPr>
              <a:t> </a:t>
            </a:r>
            <a:r>
              <a:rPr sz="1200" b="1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8"/>
              </a:rPr>
              <a:t>GitHub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29</a:t>
            </a:fld>
            <a:endParaRPr spc="4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1597152"/>
          </a:xfrm>
          <a:prstGeom prst="rect">
            <a:avLst/>
          </a:prstGeom>
        </p:spPr>
      </p:pic>
      <p:sp>
        <p:nvSpPr>
          <p:cNvPr id="3" name="object 3" descr="$PPTXTitle"/>
          <p:cNvSpPr txBox="1">
            <a:spLocks noGrp="1"/>
          </p:cNvSpPr>
          <p:nvPr>
            <p:ph type="title"/>
          </p:nvPr>
        </p:nvSpPr>
        <p:spPr>
          <a:xfrm>
            <a:off x="1450594" y="431673"/>
            <a:ext cx="39344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50" dirty="0">
                <a:latin typeface="Calibri Light"/>
                <a:cs typeface="Calibri Light"/>
              </a:rPr>
              <a:t>Executive</a:t>
            </a:r>
            <a:r>
              <a:rPr b="0" spc="-135" dirty="0">
                <a:latin typeface="Calibri Light"/>
                <a:cs typeface="Calibri Light"/>
              </a:rPr>
              <a:t> </a:t>
            </a:r>
            <a:r>
              <a:rPr b="0" spc="-10" dirty="0">
                <a:latin typeface="Calibri Light"/>
                <a:cs typeface="Calibri Light"/>
              </a:rPr>
              <a:t>Summary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50594" y="2185162"/>
            <a:ext cx="9676130" cy="315595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121920" indent="227965">
              <a:lnSpc>
                <a:spcPts val="2160"/>
              </a:lnSpc>
              <a:spcBef>
                <a:spcPts val="375"/>
              </a:spcBef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project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about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predicting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if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SpaceX’s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Falcon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9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rockets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will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land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successfully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first </a:t>
            </a:r>
            <a:r>
              <a:rPr sz="2000" dirty="0">
                <a:latin typeface="Calibri"/>
                <a:cs typeface="Calibri"/>
              </a:rPr>
              <a:t>stage.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SpaceX’s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provides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rockets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much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lower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cost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62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million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dollars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compared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to</a:t>
            </a:r>
            <a:endParaRPr sz="2000">
              <a:latin typeface="Calibri"/>
              <a:cs typeface="Calibri"/>
            </a:endParaRPr>
          </a:p>
          <a:p>
            <a:pPr marL="12700" marR="5715">
              <a:lnSpc>
                <a:spcPts val="2160"/>
              </a:lnSpc>
            </a:pPr>
            <a:r>
              <a:rPr sz="2000" dirty="0">
                <a:latin typeface="Calibri"/>
                <a:cs typeface="Calibri"/>
              </a:rPr>
              <a:t>other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providers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which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165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million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dollars,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this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because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SpaceX’s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can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reuse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first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stage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u="sng" spc="-5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-</a:t>
            </a:r>
            <a:r>
              <a:rPr sz="2000" u="none" spc="-50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20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IBM.</a:t>
            </a:r>
            <a:endParaRPr sz="2000">
              <a:latin typeface="Calibri"/>
              <a:cs typeface="Calibri"/>
            </a:endParaRPr>
          </a:p>
          <a:p>
            <a:pPr marL="12700" marR="5080" indent="227965">
              <a:lnSpc>
                <a:spcPts val="216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In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this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project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applied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techniques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such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API,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web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scraping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initial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data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collection,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data </a:t>
            </a:r>
            <a:r>
              <a:rPr sz="2000" dirty="0">
                <a:latin typeface="Calibri"/>
                <a:cs typeface="Calibri"/>
              </a:rPr>
              <a:t>wrangling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restructuring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data,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EDA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visualization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get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hidden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insights,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patterns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trends.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Finally,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preprocessed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using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feature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engineering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before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applying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four </a:t>
            </a:r>
            <a:r>
              <a:rPr sz="2000" spc="-10" dirty="0">
                <a:latin typeface="Calibri"/>
                <a:cs typeface="Calibri"/>
              </a:rPr>
              <a:t>different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machine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learning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algorithms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predictive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modeling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know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whether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first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stage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Falcon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9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landing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will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successful.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125"/>
              </a:spcBef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The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results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algorithms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almost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same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accuracy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score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~83.33%.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1174100" y="170311"/>
            <a:ext cx="481330" cy="481330"/>
            <a:chOff x="11174100" y="170311"/>
            <a:chExt cx="481330" cy="48133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45692" y="170311"/>
              <a:ext cx="109553" cy="10562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74100" y="335102"/>
              <a:ext cx="145666" cy="13919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50249" y="500662"/>
              <a:ext cx="139074" cy="15050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301238" y="197447"/>
              <a:ext cx="321945" cy="321945"/>
            </a:xfrm>
            <a:custGeom>
              <a:avLst/>
              <a:gdLst/>
              <a:ahLst/>
              <a:cxnLst/>
              <a:rect l="l" t="t" r="r" b="b"/>
              <a:pathLst>
                <a:path w="321945" h="321945">
                  <a:moveTo>
                    <a:pt x="212178" y="0"/>
                  </a:moveTo>
                  <a:lnTo>
                    <a:pt x="156444" y="29721"/>
                  </a:lnTo>
                  <a:lnTo>
                    <a:pt x="98020" y="77885"/>
                  </a:lnTo>
                  <a:lnTo>
                    <a:pt x="61088" y="122055"/>
                  </a:lnTo>
                  <a:lnTo>
                    <a:pt x="34512" y="167317"/>
                  </a:lnTo>
                  <a:lnTo>
                    <a:pt x="16601" y="211169"/>
                  </a:lnTo>
                  <a:lnTo>
                    <a:pt x="5661" y="251110"/>
                  </a:lnTo>
                  <a:lnTo>
                    <a:pt x="0" y="284636"/>
                  </a:lnTo>
                  <a:lnTo>
                    <a:pt x="37056" y="321791"/>
                  </a:lnTo>
                  <a:lnTo>
                    <a:pt x="110538" y="305357"/>
                  </a:lnTo>
                  <a:lnTo>
                    <a:pt x="154451" y="287575"/>
                  </a:lnTo>
                  <a:lnTo>
                    <a:pt x="199741" y="261077"/>
                  </a:lnTo>
                  <a:lnTo>
                    <a:pt x="243855" y="224109"/>
                  </a:lnTo>
                  <a:lnTo>
                    <a:pt x="270368" y="194857"/>
                  </a:lnTo>
                  <a:lnTo>
                    <a:pt x="307461" y="139761"/>
                  </a:lnTo>
                  <a:lnTo>
                    <a:pt x="217482" y="139761"/>
                  </a:lnTo>
                  <a:lnTo>
                    <a:pt x="203913" y="137177"/>
                  </a:lnTo>
                  <a:lnTo>
                    <a:pt x="191857" y="129423"/>
                  </a:lnTo>
                  <a:lnTo>
                    <a:pt x="184124" y="117672"/>
                  </a:lnTo>
                  <a:lnTo>
                    <a:pt x="181547" y="104179"/>
                  </a:lnTo>
                  <a:lnTo>
                    <a:pt x="184124" y="90573"/>
                  </a:lnTo>
                  <a:lnTo>
                    <a:pt x="191857" y="78485"/>
                  </a:lnTo>
                  <a:lnTo>
                    <a:pt x="203577" y="70732"/>
                  </a:lnTo>
                  <a:lnTo>
                    <a:pt x="217034" y="68147"/>
                  </a:lnTo>
                  <a:lnTo>
                    <a:pt x="296501" y="68147"/>
                  </a:lnTo>
                  <a:lnTo>
                    <a:pt x="291465" y="61452"/>
                  </a:lnTo>
                  <a:lnTo>
                    <a:pt x="276130" y="44326"/>
                  </a:lnTo>
                  <a:lnTo>
                    <a:pt x="259920" y="29721"/>
                  </a:lnTo>
                  <a:lnTo>
                    <a:pt x="243482" y="17211"/>
                  </a:lnTo>
                  <a:lnTo>
                    <a:pt x="227466" y="7254"/>
                  </a:lnTo>
                  <a:lnTo>
                    <a:pt x="212178" y="0"/>
                  </a:lnTo>
                  <a:close/>
                </a:path>
                <a:path w="321945" h="321945">
                  <a:moveTo>
                    <a:pt x="296501" y="68147"/>
                  </a:moveTo>
                  <a:lnTo>
                    <a:pt x="217034" y="68147"/>
                  </a:lnTo>
                  <a:lnTo>
                    <a:pt x="230604" y="70732"/>
                  </a:lnTo>
                  <a:lnTo>
                    <a:pt x="242660" y="78485"/>
                  </a:lnTo>
                  <a:lnTo>
                    <a:pt x="250393" y="90573"/>
                  </a:lnTo>
                  <a:lnTo>
                    <a:pt x="252970" y="104179"/>
                  </a:lnTo>
                  <a:lnTo>
                    <a:pt x="250393" y="117672"/>
                  </a:lnTo>
                  <a:lnTo>
                    <a:pt x="242660" y="129423"/>
                  </a:lnTo>
                  <a:lnTo>
                    <a:pt x="230940" y="137177"/>
                  </a:lnTo>
                  <a:lnTo>
                    <a:pt x="217482" y="139761"/>
                  </a:lnTo>
                  <a:lnTo>
                    <a:pt x="307461" y="139761"/>
                  </a:lnTo>
                  <a:lnTo>
                    <a:pt x="308826" y="137476"/>
                  </a:lnTo>
                  <a:lnTo>
                    <a:pt x="321555" y="110247"/>
                  </a:lnTo>
                  <a:lnTo>
                    <a:pt x="314289" y="94806"/>
                  </a:lnTo>
                  <a:lnTo>
                    <a:pt x="304268" y="78485"/>
                  </a:lnTo>
                  <a:lnTo>
                    <a:pt x="296501" y="681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32206" y="505090"/>
              <a:ext cx="83143" cy="83617"/>
            </a:xfrm>
            <a:prstGeom prst="rect">
              <a:avLst/>
            </a:prstGeom>
          </p:spPr>
        </p:pic>
      </p:grpSp>
      <p:pic>
        <p:nvPicPr>
          <p:cNvPr id="11" name="object 11" descr="executive summary Icon - Free PNG &amp; SVG 1849874 - Noun Project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039856" y="5580888"/>
            <a:ext cx="1039368" cy="103936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1952731" y="6569150"/>
            <a:ext cx="16002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sz="1100" spc="-50" dirty="0">
                <a:solidFill>
                  <a:srgbClr val="7E7E7E"/>
                </a:solidFill>
                <a:latin typeface="Calibri"/>
                <a:cs typeface="Calibri"/>
              </a:rPr>
              <a:t>3</a:t>
            </a:fld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80505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is: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1286510"/>
            <a:chOff x="0" y="0"/>
            <a:chExt cx="12192000" cy="12865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45692" y="170311"/>
              <a:ext cx="109553" cy="10562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50248" y="500662"/>
              <a:ext cx="139074" cy="15050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74100" y="335102"/>
              <a:ext cx="145666" cy="13919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301238" y="197447"/>
              <a:ext cx="321945" cy="321945"/>
            </a:xfrm>
            <a:custGeom>
              <a:avLst/>
              <a:gdLst/>
              <a:ahLst/>
              <a:cxnLst/>
              <a:rect l="l" t="t" r="r" b="b"/>
              <a:pathLst>
                <a:path w="321945" h="321945">
                  <a:moveTo>
                    <a:pt x="212178" y="0"/>
                  </a:moveTo>
                  <a:lnTo>
                    <a:pt x="156444" y="29721"/>
                  </a:lnTo>
                  <a:lnTo>
                    <a:pt x="98020" y="77885"/>
                  </a:lnTo>
                  <a:lnTo>
                    <a:pt x="61088" y="122055"/>
                  </a:lnTo>
                  <a:lnTo>
                    <a:pt x="34512" y="167317"/>
                  </a:lnTo>
                  <a:lnTo>
                    <a:pt x="16601" y="211169"/>
                  </a:lnTo>
                  <a:lnTo>
                    <a:pt x="5661" y="251110"/>
                  </a:lnTo>
                  <a:lnTo>
                    <a:pt x="0" y="284636"/>
                  </a:lnTo>
                  <a:lnTo>
                    <a:pt x="37056" y="321791"/>
                  </a:lnTo>
                  <a:lnTo>
                    <a:pt x="110538" y="305357"/>
                  </a:lnTo>
                  <a:lnTo>
                    <a:pt x="154451" y="287575"/>
                  </a:lnTo>
                  <a:lnTo>
                    <a:pt x="199741" y="261077"/>
                  </a:lnTo>
                  <a:lnTo>
                    <a:pt x="243855" y="224109"/>
                  </a:lnTo>
                  <a:lnTo>
                    <a:pt x="270368" y="194857"/>
                  </a:lnTo>
                  <a:lnTo>
                    <a:pt x="307461" y="139761"/>
                  </a:lnTo>
                  <a:lnTo>
                    <a:pt x="217482" y="139761"/>
                  </a:lnTo>
                  <a:lnTo>
                    <a:pt x="203913" y="137177"/>
                  </a:lnTo>
                  <a:lnTo>
                    <a:pt x="191857" y="129423"/>
                  </a:lnTo>
                  <a:lnTo>
                    <a:pt x="184124" y="117672"/>
                  </a:lnTo>
                  <a:lnTo>
                    <a:pt x="181547" y="104179"/>
                  </a:lnTo>
                  <a:lnTo>
                    <a:pt x="184124" y="90573"/>
                  </a:lnTo>
                  <a:lnTo>
                    <a:pt x="191857" y="78485"/>
                  </a:lnTo>
                  <a:lnTo>
                    <a:pt x="203577" y="70732"/>
                  </a:lnTo>
                  <a:lnTo>
                    <a:pt x="217034" y="68147"/>
                  </a:lnTo>
                  <a:lnTo>
                    <a:pt x="296501" y="68147"/>
                  </a:lnTo>
                  <a:lnTo>
                    <a:pt x="291465" y="61452"/>
                  </a:lnTo>
                  <a:lnTo>
                    <a:pt x="276130" y="44326"/>
                  </a:lnTo>
                  <a:lnTo>
                    <a:pt x="259920" y="29721"/>
                  </a:lnTo>
                  <a:lnTo>
                    <a:pt x="243482" y="17211"/>
                  </a:lnTo>
                  <a:lnTo>
                    <a:pt x="227466" y="7254"/>
                  </a:lnTo>
                  <a:lnTo>
                    <a:pt x="212178" y="0"/>
                  </a:lnTo>
                  <a:close/>
                </a:path>
                <a:path w="321945" h="321945">
                  <a:moveTo>
                    <a:pt x="296501" y="68147"/>
                  </a:moveTo>
                  <a:lnTo>
                    <a:pt x="217034" y="68147"/>
                  </a:lnTo>
                  <a:lnTo>
                    <a:pt x="230604" y="70732"/>
                  </a:lnTo>
                  <a:lnTo>
                    <a:pt x="242660" y="78485"/>
                  </a:lnTo>
                  <a:lnTo>
                    <a:pt x="250393" y="90573"/>
                  </a:lnTo>
                  <a:lnTo>
                    <a:pt x="252970" y="104179"/>
                  </a:lnTo>
                  <a:lnTo>
                    <a:pt x="250393" y="117672"/>
                  </a:lnTo>
                  <a:lnTo>
                    <a:pt x="242660" y="129423"/>
                  </a:lnTo>
                  <a:lnTo>
                    <a:pt x="230940" y="137177"/>
                  </a:lnTo>
                  <a:lnTo>
                    <a:pt x="217482" y="139761"/>
                  </a:lnTo>
                  <a:lnTo>
                    <a:pt x="307461" y="139761"/>
                  </a:lnTo>
                  <a:lnTo>
                    <a:pt x="308826" y="137476"/>
                  </a:lnTo>
                  <a:lnTo>
                    <a:pt x="321555" y="110247"/>
                  </a:lnTo>
                  <a:lnTo>
                    <a:pt x="314289" y="94806"/>
                  </a:lnTo>
                  <a:lnTo>
                    <a:pt x="304268" y="78485"/>
                  </a:lnTo>
                  <a:lnTo>
                    <a:pt x="296501" y="681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32206" y="505090"/>
              <a:ext cx="83143" cy="8361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91999" cy="1286255"/>
            </a:xfrm>
            <a:prstGeom prst="rect">
              <a:avLst/>
            </a:prstGeom>
          </p:spPr>
        </p:pic>
      </p:grpSp>
      <p:sp>
        <p:nvSpPr>
          <p:cNvPr id="10" name="object 10" descr="$PPTXTitle"/>
          <p:cNvSpPr txBox="1"/>
          <p:nvPr/>
        </p:nvSpPr>
        <p:spPr>
          <a:xfrm>
            <a:off x="848969" y="435102"/>
            <a:ext cx="8032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First</a:t>
            </a:r>
            <a:r>
              <a:rPr sz="4000" b="1" spc="-20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000" b="1" spc="-22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4000" b="1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000" b="1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Ground</a:t>
            </a:r>
            <a:r>
              <a:rPr sz="4000" b="1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000" b="1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4000" b="1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000" b="1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Date</a:t>
            </a:r>
            <a:endParaRPr sz="4000">
              <a:latin typeface="Microsoft Sans Serif"/>
              <a:cs typeface="Microsoft Sans Serif"/>
            </a:endParaRPr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6403" y="2811779"/>
            <a:ext cx="7978140" cy="227990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024839" y="5812028"/>
            <a:ext cx="979169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b="1" dirty="0">
                <a:latin typeface="Calibri"/>
                <a:cs typeface="Calibri"/>
              </a:rPr>
              <a:t>Source:</a:t>
            </a:r>
            <a:r>
              <a:rPr sz="1200" b="1" spc="-50" dirty="0">
                <a:latin typeface="Calibri"/>
                <a:cs typeface="Calibri"/>
              </a:rPr>
              <a:t> </a:t>
            </a:r>
            <a:r>
              <a:rPr sz="1200" b="1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8"/>
              </a:rPr>
              <a:t>GitHub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30</a:t>
            </a:fld>
            <a:endParaRPr spc="4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31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2108" y="1690573"/>
            <a:ext cx="1031430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follows: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1286510"/>
            <a:chOff x="0" y="0"/>
            <a:chExt cx="12192000" cy="12865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45692" y="170311"/>
              <a:ext cx="109553" cy="10562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74100" y="335102"/>
              <a:ext cx="145666" cy="13919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50248" y="500662"/>
              <a:ext cx="139074" cy="15050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1301238" y="197447"/>
              <a:ext cx="321945" cy="321945"/>
            </a:xfrm>
            <a:custGeom>
              <a:avLst/>
              <a:gdLst/>
              <a:ahLst/>
              <a:cxnLst/>
              <a:rect l="l" t="t" r="r" b="b"/>
              <a:pathLst>
                <a:path w="321945" h="321945">
                  <a:moveTo>
                    <a:pt x="212178" y="0"/>
                  </a:moveTo>
                  <a:lnTo>
                    <a:pt x="156444" y="29721"/>
                  </a:lnTo>
                  <a:lnTo>
                    <a:pt x="98020" y="77885"/>
                  </a:lnTo>
                  <a:lnTo>
                    <a:pt x="61088" y="122055"/>
                  </a:lnTo>
                  <a:lnTo>
                    <a:pt x="34512" y="167317"/>
                  </a:lnTo>
                  <a:lnTo>
                    <a:pt x="16601" y="211169"/>
                  </a:lnTo>
                  <a:lnTo>
                    <a:pt x="5661" y="251110"/>
                  </a:lnTo>
                  <a:lnTo>
                    <a:pt x="0" y="284636"/>
                  </a:lnTo>
                  <a:lnTo>
                    <a:pt x="37056" y="321791"/>
                  </a:lnTo>
                  <a:lnTo>
                    <a:pt x="110538" y="305357"/>
                  </a:lnTo>
                  <a:lnTo>
                    <a:pt x="154451" y="287575"/>
                  </a:lnTo>
                  <a:lnTo>
                    <a:pt x="199741" y="261077"/>
                  </a:lnTo>
                  <a:lnTo>
                    <a:pt x="243855" y="224109"/>
                  </a:lnTo>
                  <a:lnTo>
                    <a:pt x="270368" y="194857"/>
                  </a:lnTo>
                  <a:lnTo>
                    <a:pt x="307461" y="139761"/>
                  </a:lnTo>
                  <a:lnTo>
                    <a:pt x="217482" y="139761"/>
                  </a:lnTo>
                  <a:lnTo>
                    <a:pt x="203913" y="137177"/>
                  </a:lnTo>
                  <a:lnTo>
                    <a:pt x="191857" y="129423"/>
                  </a:lnTo>
                  <a:lnTo>
                    <a:pt x="184124" y="117672"/>
                  </a:lnTo>
                  <a:lnTo>
                    <a:pt x="181547" y="104179"/>
                  </a:lnTo>
                  <a:lnTo>
                    <a:pt x="184124" y="90573"/>
                  </a:lnTo>
                  <a:lnTo>
                    <a:pt x="191857" y="78485"/>
                  </a:lnTo>
                  <a:lnTo>
                    <a:pt x="203577" y="70732"/>
                  </a:lnTo>
                  <a:lnTo>
                    <a:pt x="217034" y="68147"/>
                  </a:lnTo>
                  <a:lnTo>
                    <a:pt x="296501" y="68147"/>
                  </a:lnTo>
                  <a:lnTo>
                    <a:pt x="291465" y="61452"/>
                  </a:lnTo>
                  <a:lnTo>
                    <a:pt x="276130" y="44326"/>
                  </a:lnTo>
                  <a:lnTo>
                    <a:pt x="259920" y="29721"/>
                  </a:lnTo>
                  <a:lnTo>
                    <a:pt x="243482" y="17211"/>
                  </a:lnTo>
                  <a:lnTo>
                    <a:pt x="227466" y="7254"/>
                  </a:lnTo>
                  <a:lnTo>
                    <a:pt x="212178" y="0"/>
                  </a:lnTo>
                  <a:close/>
                </a:path>
                <a:path w="321945" h="321945">
                  <a:moveTo>
                    <a:pt x="296501" y="68147"/>
                  </a:moveTo>
                  <a:lnTo>
                    <a:pt x="217034" y="68147"/>
                  </a:lnTo>
                  <a:lnTo>
                    <a:pt x="230604" y="70732"/>
                  </a:lnTo>
                  <a:lnTo>
                    <a:pt x="242660" y="78485"/>
                  </a:lnTo>
                  <a:lnTo>
                    <a:pt x="250393" y="90573"/>
                  </a:lnTo>
                  <a:lnTo>
                    <a:pt x="252970" y="104179"/>
                  </a:lnTo>
                  <a:lnTo>
                    <a:pt x="250393" y="117672"/>
                  </a:lnTo>
                  <a:lnTo>
                    <a:pt x="242660" y="129423"/>
                  </a:lnTo>
                  <a:lnTo>
                    <a:pt x="230940" y="137177"/>
                  </a:lnTo>
                  <a:lnTo>
                    <a:pt x="217482" y="139761"/>
                  </a:lnTo>
                  <a:lnTo>
                    <a:pt x="307461" y="139761"/>
                  </a:lnTo>
                  <a:lnTo>
                    <a:pt x="308826" y="137476"/>
                  </a:lnTo>
                  <a:lnTo>
                    <a:pt x="321555" y="110247"/>
                  </a:lnTo>
                  <a:lnTo>
                    <a:pt x="314289" y="94806"/>
                  </a:lnTo>
                  <a:lnTo>
                    <a:pt x="304268" y="78485"/>
                  </a:lnTo>
                  <a:lnTo>
                    <a:pt x="296501" y="681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32206" y="505090"/>
              <a:ext cx="83143" cy="8361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91999" cy="1286255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126337" y="5994298"/>
            <a:ext cx="9785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alibri"/>
                <a:cs typeface="Calibri"/>
              </a:rPr>
              <a:t>Source:</a:t>
            </a:r>
            <a:r>
              <a:rPr sz="1200" b="1" spc="-50" dirty="0">
                <a:latin typeface="Calibri"/>
                <a:cs typeface="Calibri"/>
              </a:rPr>
              <a:t> </a:t>
            </a:r>
            <a:r>
              <a:rPr sz="1200" b="1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GitHub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30961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95"/>
              </a:spcBef>
            </a:pPr>
            <a:r>
              <a:rPr sz="2500" spc="-145" dirty="0"/>
              <a:t>Successful</a:t>
            </a:r>
            <a:r>
              <a:rPr sz="2500" spc="-25" dirty="0"/>
              <a:t> </a:t>
            </a:r>
            <a:r>
              <a:rPr sz="2500" spc="-60" dirty="0"/>
              <a:t>Drone</a:t>
            </a:r>
            <a:r>
              <a:rPr sz="2500" spc="-65" dirty="0"/>
              <a:t> </a:t>
            </a:r>
            <a:r>
              <a:rPr sz="2500" spc="-80" dirty="0"/>
              <a:t>Ship</a:t>
            </a:r>
            <a:r>
              <a:rPr sz="2500" spc="-45" dirty="0"/>
              <a:t> </a:t>
            </a:r>
            <a:r>
              <a:rPr sz="2500" spc="-55" dirty="0"/>
              <a:t>Landing </a:t>
            </a:r>
            <a:r>
              <a:rPr sz="2500" dirty="0"/>
              <a:t>with</a:t>
            </a:r>
            <a:r>
              <a:rPr sz="2500" spc="-50" dirty="0"/>
              <a:t> </a:t>
            </a:r>
            <a:r>
              <a:rPr sz="2500" spc="-110" dirty="0"/>
              <a:t>Payload</a:t>
            </a:r>
            <a:r>
              <a:rPr sz="2500" spc="-55" dirty="0"/>
              <a:t> </a:t>
            </a:r>
            <a:r>
              <a:rPr sz="2500" spc="-80" dirty="0"/>
              <a:t>between</a:t>
            </a:r>
            <a:r>
              <a:rPr sz="2500" spc="-55" dirty="0"/>
              <a:t> </a:t>
            </a:r>
            <a:r>
              <a:rPr sz="2500" spc="95" dirty="0"/>
              <a:t>4000</a:t>
            </a:r>
            <a:r>
              <a:rPr sz="2500" spc="-15" dirty="0"/>
              <a:t> </a:t>
            </a:r>
            <a:r>
              <a:rPr sz="2500" spc="-40" dirty="0"/>
              <a:t>and</a:t>
            </a:r>
            <a:r>
              <a:rPr sz="2500" spc="-35" dirty="0"/>
              <a:t> </a:t>
            </a:r>
            <a:r>
              <a:rPr sz="2500" spc="75" dirty="0"/>
              <a:t>6000</a:t>
            </a:r>
            <a:endParaRPr sz="2500"/>
          </a:p>
        </p:txBody>
      </p: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46988" y="2773679"/>
            <a:ext cx="9553956" cy="284683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948372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99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Failure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(in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flight)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1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(payload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status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unclear).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57911"/>
            <a:ext cx="12192000" cy="1286510"/>
            <a:chOff x="0" y="57911"/>
            <a:chExt cx="12192000" cy="12865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45692" y="170311"/>
              <a:ext cx="109553" cy="10562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74100" y="335102"/>
              <a:ext cx="145666" cy="1391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50248" y="500662"/>
              <a:ext cx="139074" cy="15050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301238" y="197447"/>
              <a:ext cx="321945" cy="321945"/>
            </a:xfrm>
            <a:custGeom>
              <a:avLst/>
              <a:gdLst/>
              <a:ahLst/>
              <a:cxnLst/>
              <a:rect l="l" t="t" r="r" b="b"/>
              <a:pathLst>
                <a:path w="321945" h="321945">
                  <a:moveTo>
                    <a:pt x="212178" y="0"/>
                  </a:moveTo>
                  <a:lnTo>
                    <a:pt x="156444" y="29721"/>
                  </a:lnTo>
                  <a:lnTo>
                    <a:pt x="98020" y="77885"/>
                  </a:lnTo>
                  <a:lnTo>
                    <a:pt x="61088" y="122055"/>
                  </a:lnTo>
                  <a:lnTo>
                    <a:pt x="34512" y="167317"/>
                  </a:lnTo>
                  <a:lnTo>
                    <a:pt x="16601" y="211169"/>
                  </a:lnTo>
                  <a:lnTo>
                    <a:pt x="5661" y="251110"/>
                  </a:lnTo>
                  <a:lnTo>
                    <a:pt x="0" y="284636"/>
                  </a:lnTo>
                  <a:lnTo>
                    <a:pt x="37056" y="321791"/>
                  </a:lnTo>
                  <a:lnTo>
                    <a:pt x="110538" y="305357"/>
                  </a:lnTo>
                  <a:lnTo>
                    <a:pt x="154451" y="287575"/>
                  </a:lnTo>
                  <a:lnTo>
                    <a:pt x="199741" y="261077"/>
                  </a:lnTo>
                  <a:lnTo>
                    <a:pt x="243855" y="224109"/>
                  </a:lnTo>
                  <a:lnTo>
                    <a:pt x="270368" y="194857"/>
                  </a:lnTo>
                  <a:lnTo>
                    <a:pt x="307461" y="139761"/>
                  </a:lnTo>
                  <a:lnTo>
                    <a:pt x="217482" y="139761"/>
                  </a:lnTo>
                  <a:lnTo>
                    <a:pt x="203913" y="137177"/>
                  </a:lnTo>
                  <a:lnTo>
                    <a:pt x="191857" y="129423"/>
                  </a:lnTo>
                  <a:lnTo>
                    <a:pt x="184124" y="117672"/>
                  </a:lnTo>
                  <a:lnTo>
                    <a:pt x="181547" y="104179"/>
                  </a:lnTo>
                  <a:lnTo>
                    <a:pt x="184124" y="90573"/>
                  </a:lnTo>
                  <a:lnTo>
                    <a:pt x="191857" y="78485"/>
                  </a:lnTo>
                  <a:lnTo>
                    <a:pt x="203577" y="70732"/>
                  </a:lnTo>
                  <a:lnTo>
                    <a:pt x="217034" y="68147"/>
                  </a:lnTo>
                  <a:lnTo>
                    <a:pt x="296501" y="68147"/>
                  </a:lnTo>
                  <a:lnTo>
                    <a:pt x="291465" y="61452"/>
                  </a:lnTo>
                  <a:lnTo>
                    <a:pt x="276130" y="44326"/>
                  </a:lnTo>
                  <a:lnTo>
                    <a:pt x="259920" y="29721"/>
                  </a:lnTo>
                  <a:lnTo>
                    <a:pt x="243482" y="17211"/>
                  </a:lnTo>
                  <a:lnTo>
                    <a:pt x="227466" y="7254"/>
                  </a:lnTo>
                  <a:lnTo>
                    <a:pt x="212178" y="0"/>
                  </a:lnTo>
                  <a:close/>
                </a:path>
                <a:path w="321945" h="321945">
                  <a:moveTo>
                    <a:pt x="296501" y="68147"/>
                  </a:moveTo>
                  <a:lnTo>
                    <a:pt x="217034" y="68147"/>
                  </a:lnTo>
                  <a:lnTo>
                    <a:pt x="230604" y="70732"/>
                  </a:lnTo>
                  <a:lnTo>
                    <a:pt x="242660" y="78485"/>
                  </a:lnTo>
                  <a:lnTo>
                    <a:pt x="250393" y="90573"/>
                  </a:lnTo>
                  <a:lnTo>
                    <a:pt x="252970" y="104179"/>
                  </a:lnTo>
                  <a:lnTo>
                    <a:pt x="250393" y="117672"/>
                  </a:lnTo>
                  <a:lnTo>
                    <a:pt x="242660" y="129423"/>
                  </a:lnTo>
                  <a:lnTo>
                    <a:pt x="230940" y="137177"/>
                  </a:lnTo>
                  <a:lnTo>
                    <a:pt x="217482" y="139761"/>
                  </a:lnTo>
                  <a:lnTo>
                    <a:pt x="307461" y="139761"/>
                  </a:lnTo>
                  <a:lnTo>
                    <a:pt x="308826" y="137476"/>
                  </a:lnTo>
                  <a:lnTo>
                    <a:pt x="321555" y="110247"/>
                  </a:lnTo>
                  <a:lnTo>
                    <a:pt x="314289" y="94806"/>
                  </a:lnTo>
                  <a:lnTo>
                    <a:pt x="304268" y="78485"/>
                  </a:lnTo>
                  <a:lnTo>
                    <a:pt x="296501" y="681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32206" y="505090"/>
              <a:ext cx="83143" cy="8361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7911"/>
              <a:ext cx="12191999" cy="128625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48969" y="5939129"/>
            <a:ext cx="9785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alibri"/>
                <a:cs typeface="Calibri"/>
              </a:rPr>
              <a:t>Source:</a:t>
            </a:r>
            <a:r>
              <a:rPr sz="1200" b="1" spc="-50" dirty="0">
                <a:latin typeface="Calibri"/>
                <a:cs typeface="Calibri"/>
              </a:rPr>
              <a:t> </a:t>
            </a:r>
            <a:r>
              <a:rPr sz="1200" b="1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GitHub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 descr="$PPTXTitle"/>
          <p:cNvSpPr txBox="1">
            <a:spLocks noGrp="1"/>
          </p:cNvSpPr>
          <p:nvPr>
            <p:ph type="title"/>
          </p:nvPr>
        </p:nvSpPr>
        <p:spPr>
          <a:xfrm>
            <a:off x="848969" y="367995"/>
            <a:ext cx="959294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70" dirty="0"/>
              <a:t>Total</a:t>
            </a:r>
            <a:r>
              <a:rPr sz="3100" spc="-105" dirty="0"/>
              <a:t> </a:t>
            </a:r>
            <a:r>
              <a:rPr sz="3100" spc="-110" dirty="0"/>
              <a:t>Number</a:t>
            </a:r>
            <a:r>
              <a:rPr sz="3100" spc="-60" dirty="0"/>
              <a:t> </a:t>
            </a:r>
            <a:r>
              <a:rPr sz="3100" dirty="0"/>
              <a:t>of</a:t>
            </a:r>
            <a:r>
              <a:rPr sz="3100" spc="-55" dirty="0"/>
              <a:t> </a:t>
            </a:r>
            <a:r>
              <a:rPr sz="3100" spc="-175" dirty="0"/>
              <a:t>Successful</a:t>
            </a:r>
            <a:r>
              <a:rPr sz="3100" spc="-30" dirty="0"/>
              <a:t> </a:t>
            </a:r>
            <a:r>
              <a:rPr sz="3100" spc="-40" dirty="0"/>
              <a:t>and</a:t>
            </a:r>
            <a:r>
              <a:rPr sz="3100" spc="-65" dirty="0"/>
              <a:t> </a:t>
            </a:r>
            <a:r>
              <a:rPr sz="3100" spc="-95" dirty="0"/>
              <a:t>Failure</a:t>
            </a:r>
            <a:r>
              <a:rPr sz="3100" spc="-70" dirty="0"/>
              <a:t> </a:t>
            </a:r>
            <a:r>
              <a:rPr sz="3100" spc="-95" dirty="0"/>
              <a:t>Mission</a:t>
            </a:r>
            <a:r>
              <a:rPr sz="3100" spc="-70" dirty="0"/>
              <a:t> </a:t>
            </a:r>
            <a:r>
              <a:rPr sz="3100" spc="-90" dirty="0"/>
              <a:t>Outcomes</a:t>
            </a:r>
            <a:endParaRPr sz="3100"/>
          </a:p>
        </p:txBody>
      </p: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9619" y="2772155"/>
            <a:ext cx="8974836" cy="2980944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32</a:t>
            </a:fld>
            <a:endParaRPr spc="4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4294" y="1413763"/>
            <a:ext cx="79070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1286510"/>
            <a:chOff x="0" y="0"/>
            <a:chExt cx="12192000" cy="12865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45692" y="170311"/>
              <a:ext cx="109553" cy="10562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50248" y="500662"/>
              <a:ext cx="139074" cy="15050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74100" y="335102"/>
              <a:ext cx="145666" cy="13919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301238" y="197447"/>
              <a:ext cx="321945" cy="321945"/>
            </a:xfrm>
            <a:custGeom>
              <a:avLst/>
              <a:gdLst/>
              <a:ahLst/>
              <a:cxnLst/>
              <a:rect l="l" t="t" r="r" b="b"/>
              <a:pathLst>
                <a:path w="321945" h="321945">
                  <a:moveTo>
                    <a:pt x="212178" y="0"/>
                  </a:moveTo>
                  <a:lnTo>
                    <a:pt x="156444" y="29721"/>
                  </a:lnTo>
                  <a:lnTo>
                    <a:pt x="98020" y="77885"/>
                  </a:lnTo>
                  <a:lnTo>
                    <a:pt x="61088" y="122055"/>
                  </a:lnTo>
                  <a:lnTo>
                    <a:pt x="34512" y="167317"/>
                  </a:lnTo>
                  <a:lnTo>
                    <a:pt x="16601" y="211169"/>
                  </a:lnTo>
                  <a:lnTo>
                    <a:pt x="5661" y="251110"/>
                  </a:lnTo>
                  <a:lnTo>
                    <a:pt x="0" y="284636"/>
                  </a:lnTo>
                  <a:lnTo>
                    <a:pt x="37056" y="321791"/>
                  </a:lnTo>
                  <a:lnTo>
                    <a:pt x="110538" y="305357"/>
                  </a:lnTo>
                  <a:lnTo>
                    <a:pt x="154451" y="287575"/>
                  </a:lnTo>
                  <a:lnTo>
                    <a:pt x="199741" y="261077"/>
                  </a:lnTo>
                  <a:lnTo>
                    <a:pt x="243855" y="224109"/>
                  </a:lnTo>
                  <a:lnTo>
                    <a:pt x="270368" y="194857"/>
                  </a:lnTo>
                  <a:lnTo>
                    <a:pt x="307461" y="139761"/>
                  </a:lnTo>
                  <a:lnTo>
                    <a:pt x="217482" y="139761"/>
                  </a:lnTo>
                  <a:lnTo>
                    <a:pt x="203913" y="137177"/>
                  </a:lnTo>
                  <a:lnTo>
                    <a:pt x="191857" y="129423"/>
                  </a:lnTo>
                  <a:lnTo>
                    <a:pt x="184124" y="117672"/>
                  </a:lnTo>
                  <a:lnTo>
                    <a:pt x="181547" y="104179"/>
                  </a:lnTo>
                  <a:lnTo>
                    <a:pt x="184124" y="90573"/>
                  </a:lnTo>
                  <a:lnTo>
                    <a:pt x="191857" y="78485"/>
                  </a:lnTo>
                  <a:lnTo>
                    <a:pt x="203577" y="70732"/>
                  </a:lnTo>
                  <a:lnTo>
                    <a:pt x="217034" y="68147"/>
                  </a:lnTo>
                  <a:lnTo>
                    <a:pt x="296501" y="68147"/>
                  </a:lnTo>
                  <a:lnTo>
                    <a:pt x="291465" y="61452"/>
                  </a:lnTo>
                  <a:lnTo>
                    <a:pt x="276130" y="44326"/>
                  </a:lnTo>
                  <a:lnTo>
                    <a:pt x="259920" y="29721"/>
                  </a:lnTo>
                  <a:lnTo>
                    <a:pt x="243482" y="17211"/>
                  </a:lnTo>
                  <a:lnTo>
                    <a:pt x="227466" y="7254"/>
                  </a:lnTo>
                  <a:lnTo>
                    <a:pt x="212178" y="0"/>
                  </a:lnTo>
                  <a:close/>
                </a:path>
                <a:path w="321945" h="321945">
                  <a:moveTo>
                    <a:pt x="296501" y="68147"/>
                  </a:moveTo>
                  <a:lnTo>
                    <a:pt x="217034" y="68147"/>
                  </a:lnTo>
                  <a:lnTo>
                    <a:pt x="230604" y="70732"/>
                  </a:lnTo>
                  <a:lnTo>
                    <a:pt x="242660" y="78485"/>
                  </a:lnTo>
                  <a:lnTo>
                    <a:pt x="250393" y="90573"/>
                  </a:lnTo>
                  <a:lnTo>
                    <a:pt x="252970" y="104179"/>
                  </a:lnTo>
                  <a:lnTo>
                    <a:pt x="250393" y="117672"/>
                  </a:lnTo>
                  <a:lnTo>
                    <a:pt x="242660" y="129423"/>
                  </a:lnTo>
                  <a:lnTo>
                    <a:pt x="230940" y="137177"/>
                  </a:lnTo>
                  <a:lnTo>
                    <a:pt x="217482" y="139761"/>
                  </a:lnTo>
                  <a:lnTo>
                    <a:pt x="307461" y="139761"/>
                  </a:lnTo>
                  <a:lnTo>
                    <a:pt x="308826" y="137476"/>
                  </a:lnTo>
                  <a:lnTo>
                    <a:pt x="321555" y="110247"/>
                  </a:lnTo>
                  <a:lnTo>
                    <a:pt x="314289" y="94806"/>
                  </a:lnTo>
                  <a:lnTo>
                    <a:pt x="304268" y="78485"/>
                  </a:lnTo>
                  <a:lnTo>
                    <a:pt x="296501" y="681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32206" y="505090"/>
              <a:ext cx="83143" cy="8361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91999" cy="128625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0341356" y="5719673"/>
            <a:ext cx="97916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alibri"/>
                <a:cs typeface="Calibri"/>
              </a:rPr>
              <a:t>Source:</a:t>
            </a:r>
            <a:r>
              <a:rPr sz="1200" b="1" spc="-45" dirty="0">
                <a:latin typeface="Calibri"/>
                <a:cs typeface="Calibri"/>
              </a:rPr>
              <a:t> </a:t>
            </a:r>
            <a:r>
              <a:rPr sz="1200" b="1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GitHub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 descr="$PPTXTitl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94944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95"/>
              </a:spcBef>
            </a:pPr>
            <a:r>
              <a:rPr sz="3700" spc="-114" dirty="0"/>
              <a:t>Boosters</a:t>
            </a:r>
            <a:r>
              <a:rPr sz="3700" spc="-100" dirty="0"/>
              <a:t> </a:t>
            </a:r>
            <a:r>
              <a:rPr sz="3700" spc="-140" dirty="0"/>
              <a:t>Carried</a:t>
            </a:r>
            <a:r>
              <a:rPr sz="3700" spc="-75" dirty="0"/>
              <a:t> </a:t>
            </a:r>
            <a:r>
              <a:rPr sz="3700" spc="-190" dirty="0"/>
              <a:t>Maximum</a:t>
            </a:r>
            <a:r>
              <a:rPr sz="3700" spc="-55" dirty="0"/>
              <a:t> </a:t>
            </a:r>
            <a:r>
              <a:rPr sz="3700" spc="-114" dirty="0"/>
              <a:t>Payload</a:t>
            </a:r>
            <a:endParaRPr sz="3700"/>
          </a:p>
        </p:txBody>
      </p: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398776" y="2054351"/>
            <a:ext cx="5983224" cy="4232148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33</a:t>
            </a:fld>
            <a:endParaRPr spc="4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858774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"/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landing_outcomes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1286510"/>
            <a:chOff x="0" y="0"/>
            <a:chExt cx="12192000" cy="12865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74100" y="335102"/>
              <a:ext cx="145666" cy="13919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5692" y="170311"/>
              <a:ext cx="109553" cy="10562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50248" y="500662"/>
              <a:ext cx="139074" cy="15050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301238" y="197447"/>
              <a:ext cx="321945" cy="321945"/>
            </a:xfrm>
            <a:custGeom>
              <a:avLst/>
              <a:gdLst/>
              <a:ahLst/>
              <a:cxnLst/>
              <a:rect l="l" t="t" r="r" b="b"/>
              <a:pathLst>
                <a:path w="321945" h="321945">
                  <a:moveTo>
                    <a:pt x="212178" y="0"/>
                  </a:moveTo>
                  <a:lnTo>
                    <a:pt x="156444" y="29721"/>
                  </a:lnTo>
                  <a:lnTo>
                    <a:pt x="98020" y="77885"/>
                  </a:lnTo>
                  <a:lnTo>
                    <a:pt x="61088" y="122055"/>
                  </a:lnTo>
                  <a:lnTo>
                    <a:pt x="34512" y="167317"/>
                  </a:lnTo>
                  <a:lnTo>
                    <a:pt x="16601" y="211169"/>
                  </a:lnTo>
                  <a:lnTo>
                    <a:pt x="5661" y="251110"/>
                  </a:lnTo>
                  <a:lnTo>
                    <a:pt x="0" y="284636"/>
                  </a:lnTo>
                  <a:lnTo>
                    <a:pt x="37056" y="321791"/>
                  </a:lnTo>
                  <a:lnTo>
                    <a:pt x="110538" y="305357"/>
                  </a:lnTo>
                  <a:lnTo>
                    <a:pt x="154451" y="287575"/>
                  </a:lnTo>
                  <a:lnTo>
                    <a:pt x="199741" y="261077"/>
                  </a:lnTo>
                  <a:lnTo>
                    <a:pt x="243855" y="224109"/>
                  </a:lnTo>
                  <a:lnTo>
                    <a:pt x="270368" y="194857"/>
                  </a:lnTo>
                  <a:lnTo>
                    <a:pt x="307461" y="139761"/>
                  </a:lnTo>
                  <a:lnTo>
                    <a:pt x="217482" y="139761"/>
                  </a:lnTo>
                  <a:lnTo>
                    <a:pt x="203913" y="137177"/>
                  </a:lnTo>
                  <a:lnTo>
                    <a:pt x="191857" y="129423"/>
                  </a:lnTo>
                  <a:lnTo>
                    <a:pt x="184124" y="117672"/>
                  </a:lnTo>
                  <a:lnTo>
                    <a:pt x="181547" y="104179"/>
                  </a:lnTo>
                  <a:lnTo>
                    <a:pt x="184124" y="90573"/>
                  </a:lnTo>
                  <a:lnTo>
                    <a:pt x="191857" y="78485"/>
                  </a:lnTo>
                  <a:lnTo>
                    <a:pt x="203577" y="70732"/>
                  </a:lnTo>
                  <a:lnTo>
                    <a:pt x="217034" y="68147"/>
                  </a:lnTo>
                  <a:lnTo>
                    <a:pt x="296501" y="68147"/>
                  </a:lnTo>
                  <a:lnTo>
                    <a:pt x="291465" y="61452"/>
                  </a:lnTo>
                  <a:lnTo>
                    <a:pt x="276130" y="44326"/>
                  </a:lnTo>
                  <a:lnTo>
                    <a:pt x="259920" y="29721"/>
                  </a:lnTo>
                  <a:lnTo>
                    <a:pt x="243482" y="17211"/>
                  </a:lnTo>
                  <a:lnTo>
                    <a:pt x="227466" y="7254"/>
                  </a:lnTo>
                  <a:lnTo>
                    <a:pt x="212178" y="0"/>
                  </a:lnTo>
                  <a:close/>
                </a:path>
                <a:path w="321945" h="321945">
                  <a:moveTo>
                    <a:pt x="296501" y="68147"/>
                  </a:moveTo>
                  <a:lnTo>
                    <a:pt x="217034" y="68147"/>
                  </a:lnTo>
                  <a:lnTo>
                    <a:pt x="230604" y="70732"/>
                  </a:lnTo>
                  <a:lnTo>
                    <a:pt x="242660" y="78485"/>
                  </a:lnTo>
                  <a:lnTo>
                    <a:pt x="250393" y="90573"/>
                  </a:lnTo>
                  <a:lnTo>
                    <a:pt x="252970" y="104179"/>
                  </a:lnTo>
                  <a:lnTo>
                    <a:pt x="250393" y="117672"/>
                  </a:lnTo>
                  <a:lnTo>
                    <a:pt x="242660" y="129423"/>
                  </a:lnTo>
                  <a:lnTo>
                    <a:pt x="230940" y="137177"/>
                  </a:lnTo>
                  <a:lnTo>
                    <a:pt x="217482" y="139761"/>
                  </a:lnTo>
                  <a:lnTo>
                    <a:pt x="307461" y="139761"/>
                  </a:lnTo>
                  <a:lnTo>
                    <a:pt x="308826" y="137476"/>
                  </a:lnTo>
                  <a:lnTo>
                    <a:pt x="321555" y="110247"/>
                  </a:lnTo>
                  <a:lnTo>
                    <a:pt x="314289" y="94806"/>
                  </a:lnTo>
                  <a:lnTo>
                    <a:pt x="304268" y="78485"/>
                  </a:lnTo>
                  <a:lnTo>
                    <a:pt x="296501" y="681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32206" y="505090"/>
              <a:ext cx="83143" cy="8361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91999" cy="128625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243990" y="5719673"/>
            <a:ext cx="9785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alibri"/>
                <a:cs typeface="Calibri"/>
              </a:rPr>
              <a:t>Source:</a:t>
            </a:r>
            <a:r>
              <a:rPr sz="1200" b="1" spc="-50" dirty="0">
                <a:latin typeface="Calibri"/>
                <a:cs typeface="Calibri"/>
              </a:rPr>
              <a:t> </a:t>
            </a:r>
            <a:r>
              <a:rPr sz="1200" b="1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GitHub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 descr="$PPTXTitle"/>
          <p:cNvSpPr txBox="1">
            <a:spLocks noGrp="1"/>
          </p:cNvSpPr>
          <p:nvPr>
            <p:ph type="title"/>
          </p:nvPr>
        </p:nvSpPr>
        <p:spPr>
          <a:xfrm>
            <a:off x="848969" y="435102"/>
            <a:ext cx="47555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5" dirty="0"/>
              <a:t>2015</a:t>
            </a:r>
            <a:r>
              <a:rPr spc="-5" dirty="0"/>
              <a:t> </a:t>
            </a:r>
            <a:r>
              <a:rPr spc="-180" dirty="0"/>
              <a:t>Launch</a:t>
            </a:r>
            <a:r>
              <a:rPr dirty="0"/>
              <a:t> </a:t>
            </a:r>
            <a:r>
              <a:rPr spc="-190" dirty="0"/>
              <a:t>Records</a:t>
            </a:r>
          </a:p>
        </p:txBody>
      </p: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68324" y="2871216"/>
            <a:ext cx="8659368" cy="2023872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34</a:t>
            </a:fld>
            <a:endParaRPr spc="4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910907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(such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(drone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ship)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(ground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pad))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06-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04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03-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20,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order.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1286510"/>
            <a:chOff x="0" y="0"/>
            <a:chExt cx="12192000" cy="12865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45692" y="170311"/>
              <a:ext cx="109553" cy="10562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74100" y="335102"/>
              <a:ext cx="145666" cy="1391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50248" y="500662"/>
              <a:ext cx="139074" cy="15050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301238" y="197447"/>
              <a:ext cx="321945" cy="321945"/>
            </a:xfrm>
            <a:custGeom>
              <a:avLst/>
              <a:gdLst/>
              <a:ahLst/>
              <a:cxnLst/>
              <a:rect l="l" t="t" r="r" b="b"/>
              <a:pathLst>
                <a:path w="321945" h="321945">
                  <a:moveTo>
                    <a:pt x="212178" y="0"/>
                  </a:moveTo>
                  <a:lnTo>
                    <a:pt x="156444" y="29721"/>
                  </a:lnTo>
                  <a:lnTo>
                    <a:pt x="98020" y="77885"/>
                  </a:lnTo>
                  <a:lnTo>
                    <a:pt x="61088" y="122055"/>
                  </a:lnTo>
                  <a:lnTo>
                    <a:pt x="34512" y="167317"/>
                  </a:lnTo>
                  <a:lnTo>
                    <a:pt x="16601" y="211169"/>
                  </a:lnTo>
                  <a:lnTo>
                    <a:pt x="5661" y="251110"/>
                  </a:lnTo>
                  <a:lnTo>
                    <a:pt x="0" y="284636"/>
                  </a:lnTo>
                  <a:lnTo>
                    <a:pt x="37056" y="321791"/>
                  </a:lnTo>
                  <a:lnTo>
                    <a:pt x="110538" y="305357"/>
                  </a:lnTo>
                  <a:lnTo>
                    <a:pt x="154451" y="287575"/>
                  </a:lnTo>
                  <a:lnTo>
                    <a:pt x="199741" y="261077"/>
                  </a:lnTo>
                  <a:lnTo>
                    <a:pt x="243855" y="224109"/>
                  </a:lnTo>
                  <a:lnTo>
                    <a:pt x="270368" y="194857"/>
                  </a:lnTo>
                  <a:lnTo>
                    <a:pt x="307461" y="139761"/>
                  </a:lnTo>
                  <a:lnTo>
                    <a:pt x="217482" y="139761"/>
                  </a:lnTo>
                  <a:lnTo>
                    <a:pt x="203913" y="137177"/>
                  </a:lnTo>
                  <a:lnTo>
                    <a:pt x="191857" y="129423"/>
                  </a:lnTo>
                  <a:lnTo>
                    <a:pt x="184124" y="117672"/>
                  </a:lnTo>
                  <a:lnTo>
                    <a:pt x="181547" y="104179"/>
                  </a:lnTo>
                  <a:lnTo>
                    <a:pt x="184124" y="90573"/>
                  </a:lnTo>
                  <a:lnTo>
                    <a:pt x="191857" y="78485"/>
                  </a:lnTo>
                  <a:lnTo>
                    <a:pt x="203577" y="70732"/>
                  </a:lnTo>
                  <a:lnTo>
                    <a:pt x="217034" y="68147"/>
                  </a:lnTo>
                  <a:lnTo>
                    <a:pt x="296501" y="68147"/>
                  </a:lnTo>
                  <a:lnTo>
                    <a:pt x="291465" y="61452"/>
                  </a:lnTo>
                  <a:lnTo>
                    <a:pt x="276130" y="44326"/>
                  </a:lnTo>
                  <a:lnTo>
                    <a:pt x="259920" y="29721"/>
                  </a:lnTo>
                  <a:lnTo>
                    <a:pt x="243482" y="17211"/>
                  </a:lnTo>
                  <a:lnTo>
                    <a:pt x="227466" y="7254"/>
                  </a:lnTo>
                  <a:lnTo>
                    <a:pt x="212178" y="0"/>
                  </a:lnTo>
                  <a:close/>
                </a:path>
                <a:path w="321945" h="321945">
                  <a:moveTo>
                    <a:pt x="296501" y="68147"/>
                  </a:moveTo>
                  <a:lnTo>
                    <a:pt x="217034" y="68147"/>
                  </a:lnTo>
                  <a:lnTo>
                    <a:pt x="230604" y="70732"/>
                  </a:lnTo>
                  <a:lnTo>
                    <a:pt x="242660" y="78485"/>
                  </a:lnTo>
                  <a:lnTo>
                    <a:pt x="250393" y="90573"/>
                  </a:lnTo>
                  <a:lnTo>
                    <a:pt x="252970" y="104179"/>
                  </a:lnTo>
                  <a:lnTo>
                    <a:pt x="250393" y="117672"/>
                  </a:lnTo>
                  <a:lnTo>
                    <a:pt x="242660" y="129423"/>
                  </a:lnTo>
                  <a:lnTo>
                    <a:pt x="230940" y="137177"/>
                  </a:lnTo>
                  <a:lnTo>
                    <a:pt x="217482" y="139761"/>
                  </a:lnTo>
                  <a:lnTo>
                    <a:pt x="307461" y="139761"/>
                  </a:lnTo>
                  <a:lnTo>
                    <a:pt x="308826" y="137476"/>
                  </a:lnTo>
                  <a:lnTo>
                    <a:pt x="321555" y="110247"/>
                  </a:lnTo>
                  <a:lnTo>
                    <a:pt x="314289" y="94806"/>
                  </a:lnTo>
                  <a:lnTo>
                    <a:pt x="304268" y="78485"/>
                  </a:lnTo>
                  <a:lnTo>
                    <a:pt x="296501" y="681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32206" y="505090"/>
              <a:ext cx="83143" cy="8361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91999" cy="1286255"/>
            </a:xfrm>
            <a:prstGeom prst="rect">
              <a:avLst/>
            </a:prstGeom>
          </p:spPr>
        </p:pic>
      </p:grpSp>
      <p:sp>
        <p:nvSpPr>
          <p:cNvPr id="10" name="object 10" descr="$PPTXTitl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12953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100"/>
              </a:spcBef>
            </a:pPr>
            <a:r>
              <a:rPr sz="2900" spc="-200" dirty="0"/>
              <a:t>Rank</a:t>
            </a:r>
            <a:r>
              <a:rPr sz="2900" spc="5" dirty="0"/>
              <a:t> </a:t>
            </a:r>
            <a:r>
              <a:rPr sz="2900" spc="-70" dirty="0"/>
              <a:t>Landing</a:t>
            </a:r>
            <a:r>
              <a:rPr sz="2900" spc="-85" dirty="0"/>
              <a:t> </a:t>
            </a:r>
            <a:r>
              <a:rPr sz="2900" spc="-130" dirty="0"/>
              <a:t>Outcomes</a:t>
            </a:r>
            <a:r>
              <a:rPr sz="2900" spc="-20" dirty="0"/>
              <a:t> </a:t>
            </a:r>
            <a:r>
              <a:rPr sz="2900" spc="-114" dirty="0"/>
              <a:t>Between</a:t>
            </a:r>
            <a:r>
              <a:rPr sz="2900" spc="-40" dirty="0"/>
              <a:t> </a:t>
            </a:r>
            <a:r>
              <a:rPr sz="2900" spc="80" dirty="0"/>
              <a:t>2010-</a:t>
            </a:r>
            <a:r>
              <a:rPr sz="2900" spc="55" dirty="0"/>
              <a:t>06-</a:t>
            </a:r>
            <a:r>
              <a:rPr sz="2900" spc="110" dirty="0"/>
              <a:t>04</a:t>
            </a:r>
            <a:r>
              <a:rPr sz="2900" spc="-45" dirty="0"/>
              <a:t> and</a:t>
            </a:r>
            <a:r>
              <a:rPr sz="2900" spc="-35" dirty="0"/>
              <a:t> </a:t>
            </a:r>
            <a:r>
              <a:rPr sz="2900" spc="80" dirty="0"/>
              <a:t>2017-</a:t>
            </a:r>
            <a:r>
              <a:rPr sz="2900" spc="55" dirty="0"/>
              <a:t>03-</a:t>
            </a:r>
            <a:r>
              <a:rPr sz="2900" spc="70" dirty="0"/>
              <a:t>20</a:t>
            </a:r>
            <a:endParaRPr sz="2900"/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73836" y="3191255"/>
            <a:ext cx="9093708" cy="2124456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052271" y="5757773"/>
            <a:ext cx="979169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b="1" dirty="0">
                <a:latin typeface="Calibri"/>
                <a:cs typeface="Calibri"/>
              </a:rPr>
              <a:t>Source:</a:t>
            </a:r>
            <a:r>
              <a:rPr sz="1200" b="1" spc="-50" dirty="0">
                <a:latin typeface="Calibri"/>
                <a:cs typeface="Calibri"/>
              </a:rPr>
              <a:t> </a:t>
            </a:r>
            <a:r>
              <a:rPr sz="1200" b="1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8"/>
              </a:rPr>
              <a:t>GitHub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35</a:t>
            </a:fld>
            <a:endParaRPr spc="4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9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4091" y="5710224"/>
            <a:ext cx="103200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proximities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such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railway,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highway, coastline,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displayed.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1286510"/>
            <a:chOff x="0" y="0"/>
            <a:chExt cx="12192000" cy="12865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74100" y="335102"/>
              <a:ext cx="145666" cy="13919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5692" y="170311"/>
              <a:ext cx="109553" cy="10562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50248" y="500662"/>
              <a:ext cx="139074" cy="15050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301238" y="197447"/>
              <a:ext cx="321945" cy="321945"/>
            </a:xfrm>
            <a:custGeom>
              <a:avLst/>
              <a:gdLst/>
              <a:ahLst/>
              <a:cxnLst/>
              <a:rect l="l" t="t" r="r" b="b"/>
              <a:pathLst>
                <a:path w="321945" h="321945">
                  <a:moveTo>
                    <a:pt x="212178" y="0"/>
                  </a:moveTo>
                  <a:lnTo>
                    <a:pt x="156444" y="29721"/>
                  </a:lnTo>
                  <a:lnTo>
                    <a:pt x="98020" y="77885"/>
                  </a:lnTo>
                  <a:lnTo>
                    <a:pt x="61088" y="122055"/>
                  </a:lnTo>
                  <a:lnTo>
                    <a:pt x="34512" y="167317"/>
                  </a:lnTo>
                  <a:lnTo>
                    <a:pt x="16601" y="211169"/>
                  </a:lnTo>
                  <a:lnTo>
                    <a:pt x="5661" y="251110"/>
                  </a:lnTo>
                  <a:lnTo>
                    <a:pt x="0" y="284636"/>
                  </a:lnTo>
                  <a:lnTo>
                    <a:pt x="37056" y="321791"/>
                  </a:lnTo>
                  <a:lnTo>
                    <a:pt x="110538" y="305357"/>
                  </a:lnTo>
                  <a:lnTo>
                    <a:pt x="154451" y="287575"/>
                  </a:lnTo>
                  <a:lnTo>
                    <a:pt x="199741" y="261077"/>
                  </a:lnTo>
                  <a:lnTo>
                    <a:pt x="243855" y="224109"/>
                  </a:lnTo>
                  <a:lnTo>
                    <a:pt x="270368" y="194857"/>
                  </a:lnTo>
                  <a:lnTo>
                    <a:pt x="307461" y="139761"/>
                  </a:lnTo>
                  <a:lnTo>
                    <a:pt x="217482" y="139761"/>
                  </a:lnTo>
                  <a:lnTo>
                    <a:pt x="203913" y="137177"/>
                  </a:lnTo>
                  <a:lnTo>
                    <a:pt x="191857" y="129423"/>
                  </a:lnTo>
                  <a:lnTo>
                    <a:pt x="184124" y="117672"/>
                  </a:lnTo>
                  <a:lnTo>
                    <a:pt x="181547" y="104179"/>
                  </a:lnTo>
                  <a:lnTo>
                    <a:pt x="184124" y="90573"/>
                  </a:lnTo>
                  <a:lnTo>
                    <a:pt x="191857" y="78485"/>
                  </a:lnTo>
                  <a:lnTo>
                    <a:pt x="203577" y="70732"/>
                  </a:lnTo>
                  <a:lnTo>
                    <a:pt x="217034" y="68147"/>
                  </a:lnTo>
                  <a:lnTo>
                    <a:pt x="296501" y="68147"/>
                  </a:lnTo>
                  <a:lnTo>
                    <a:pt x="291465" y="61452"/>
                  </a:lnTo>
                  <a:lnTo>
                    <a:pt x="276130" y="44326"/>
                  </a:lnTo>
                  <a:lnTo>
                    <a:pt x="259920" y="29721"/>
                  </a:lnTo>
                  <a:lnTo>
                    <a:pt x="243482" y="17211"/>
                  </a:lnTo>
                  <a:lnTo>
                    <a:pt x="227466" y="7254"/>
                  </a:lnTo>
                  <a:lnTo>
                    <a:pt x="212178" y="0"/>
                  </a:lnTo>
                  <a:close/>
                </a:path>
                <a:path w="321945" h="321945">
                  <a:moveTo>
                    <a:pt x="296501" y="68147"/>
                  </a:moveTo>
                  <a:lnTo>
                    <a:pt x="217034" y="68147"/>
                  </a:lnTo>
                  <a:lnTo>
                    <a:pt x="230604" y="70732"/>
                  </a:lnTo>
                  <a:lnTo>
                    <a:pt x="242660" y="78485"/>
                  </a:lnTo>
                  <a:lnTo>
                    <a:pt x="250393" y="90573"/>
                  </a:lnTo>
                  <a:lnTo>
                    <a:pt x="252970" y="104179"/>
                  </a:lnTo>
                  <a:lnTo>
                    <a:pt x="250393" y="117672"/>
                  </a:lnTo>
                  <a:lnTo>
                    <a:pt x="242660" y="129423"/>
                  </a:lnTo>
                  <a:lnTo>
                    <a:pt x="230940" y="137177"/>
                  </a:lnTo>
                  <a:lnTo>
                    <a:pt x="217482" y="139761"/>
                  </a:lnTo>
                  <a:lnTo>
                    <a:pt x="307461" y="139761"/>
                  </a:lnTo>
                  <a:lnTo>
                    <a:pt x="308826" y="137476"/>
                  </a:lnTo>
                  <a:lnTo>
                    <a:pt x="321555" y="110247"/>
                  </a:lnTo>
                  <a:lnTo>
                    <a:pt x="314289" y="94806"/>
                  </a:lnTo>
                  <a:lnTo>
                    <a:pt x="304268" y="78485"/>
                  </a:lnTo>
                  <a:lnTo>
                    <a:pt x="296501" y="681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32206" y="505090"/>
              <a:ext cx="83143" cy="8361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91999" cy="1286255"/>
            </a:xfrm>
            <a:prstGeom prst="rect">
              <a:avLst/>
            </a:prstGeom>
          </p:spPr>
        </p:pic>
      </p:grpSp>
      <p:sp>
        <p:nvSpPr>
          <p:cNvPr id="10" name="object 10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8465" rIns="0" bIns="0" rtlCol="0">
            <a:spAutoFit/>
          </a:bodyPr>
          <a:lstStyle/>
          <a:p>
            <a:pPr marL="174625">
              <a:lnSpc>
                <a:spcPct val="100000"/>
              </a:lnSpc>
              <a:spcBef>
                <a:spcPts val="95"/>
              </a:spcBef>
            </a:pPr>
            <a:r>
              <a:rPr sz="3700" spc="-105" dirty="0"/>
              <a:t>Proximities</a:t>
            </a:r>
            <a:endParaRPr sz="3700"/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719" y="1495044"/>
            <a:ext cx="12041124" cy="401574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1109706" y="6104028"/>
            <a:ext cx="26924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5"/>
              </a:lnSpc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37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9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65083" y="2003551"/>
            <a:ext cx="3063875" cy="23729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"/>
              <a:buChar char="•"/>
              <a:tabLst>
                <a:tab pos="241300" algn="l"/>
              </a:tabLst>
            </a:pPr>
            <a:r>
              <a:rPr sz="2200" spc="-27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makes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up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41.7%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piechart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sites,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followed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by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</a:t>
            </a:r>
            <a:r>
              <a:rPr sz="22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29.2%.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0639" y="2130551"/>
            <a:ext cx="6013704" cy="226314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0"/>
            <a:ext cx="12192000" cy="1286510"/>
            <a:chOff x="0" y="0"/>
            <a:chExt cx="12192000" cy="128651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5692" y="170311"/>
              <a:ext cx="109553" cy="10562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74100" y="335102"/>
              <a:ext cx="145666" cy="13919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50248" y="500662"/>
              <a:ext cx="139074" cy="15050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1301238" y="197447"/>
              <a:ext cx="321945" cy="321945"/>
            </a:xfrm>
            <a:custGeom>
              <a:avLst/>
              <a:gdLst/>
              <a:ahLst/>
              <a:cxnLst/>
              <a:rect l="l" t="t" r="r" b="b"/>
              <a:pathLst>
                <a:path w="321945" h="321945">
                  <a:moveTo>
                    <a:pt x="212178" y="0"/>
                  </a:moveTo>
                  <a:lnTo>
                    <a:pt x="156444" y="29721"/>
                  </a:lnTo>
                  <a:lnTo>
                    <a:pt x="98020" y="77885"/>
                  </a:lnTo>
                  <a:lnTo>
                    <a:pt x="61088" y="122055"/>
                  </a:lnTo>
                  <a:lnTo>
                    <a:pt x="34512" y="167317"/>
                  </a:lnTo>
                  <a:lnTo>
                    <a:pt x="16601" y="211169"/>
                  </a:lnTo>
                  <a:lnTo>
                    <a:pt x="5661" y="251110"/>
                  </a:lnTo>
                  <a:lnTo>
                    <a:pt x="0" y="284636"/>
                  </a:lnTo>
                  <a:lnTo>
                    <a:pt x="37056" y="321791"/>
                  </a:lnTo>
                  <a:lnTo>
                    <a:pt x="110538" y="305357"/>
                  </a:lnTo>
                  <a:lnTo>
                    <a:pt x="154451" y="287575"/>
                  </a:lnTo>
                  <a:lnTo>
                    <a:pt x="199741" y="261077"/>
                  </a:lnTo>
                  <a:lnTo>
                    <a:pt x="243855" y="224109"/>
                  </a:lnTo>
                  <a:lnTo>
                    <a:pt x="270368" y="194857"/>
                  </a:lnTo>
                  <a:lnTo>
                    <a:pt x="307461" y="139761"/>
                  </a:lnTo>
                  <a:lnTo>
                    <a:pt x="217482" y="139761"/>
                  </a:lnTo>
                  <a:lnTo>
                    <a:pt x="203913" y="137177"/>
                  </a:lnTo>
                  <a:lnTo>
                    <a:pt x="191857" y="129423"/>
                  </a:lnTo>
                  <a:lnTo>
                    <a:pt x="184124" y="117672"/>
                  </a:lnTo>
                  <a:lnTo>
                    <a:pt x="181547" y="104179"/>
                  </a:lnTo>
                  <a:lnTo>
                    <a:pt x="184124" y="90573"/>
                  </a:lnTo>
                  <a:lnTo>
                    <a:pt x="191857" y="78485"/>
                  </a:lnTo>
                  <a:lnTo>
                    <a:pt x="203577" y="70732"/>
                  </a:lnTo>
                  <a:lnTo>
                    <a:pt x="217034" y="68147"/>
                  </a:lnTo>
                  <a:lnTo>
                    <a:pt x="296501" y="68147"/>
                  </a:lnTo>
                  <a:lnTo>
                    <a:pt x="291465" y="61452"/>
                  </a:lnTo>
                  <a:lnTo>
                    <a:pt x="276130" y="44326"/>
                  </a:lnTo>
                  <a:lnTo>
                    <a:pt x="259920" y="29721"/>
                  </a:lnTo>
                  <a:lnTo>
                    <a:pt x="243482" y="17211"/>
                  </a:lnTo>
                  <a:lnTo>
                    <a:pt x="227466" y="7254"/>
                  </a:lnTo>
                  <a:lnTo>
                    <a:pt x="212178" y="0"/>
                  </a:lnTo>
                  <a:close/>
                </a:path>
                <a:path w="321945" h="321945">
                  <a:moveTo>
                    <a:pt x="296501" y="68147"/>
                  </a:moveTo>
                  <a:lnTo>
                    <a:pt x="217034" y="68147"/>
                  </a:lnTo>
                  <a:lnTo>
                    <a:pt x="230604" y="70732"/>
                  </a:lnTo>
                  <a:lnTo>
                    <a:pt x="242660" y="78485"/>
                  </a:lnTo>
                  <a:lnTo>
                    <a:pt x="250393" y="90573"/>
                  </a:lnTo>
                  <a:lnTo>
                    <a:pt x="252970" y="104179"/>
                  </a:lnTo>
                  <a:lnTo>
                    <a:pt x="250393" y="117672"/>
                  </a:lnTo>
                  <a:lnTo>
                    <a:pt x="242660" y="129423"/>
                  </a:lnTo>
                  <a:lnTo>
                    <a:pt x="230940" y="137177"/>
                  </a:lnTo>
                  <a:lnTo>
                    <a:pt x="217482" y="139761"/>
                  </a:lnTo>
                  <a:lnTo>
                    <a:pt x="307461" y="139761"/>
                  </a:lnTo>
                  <a:lnTo>
                    <a:pt x="308826" y="137476"/>
                  </a:lnTo>
                  <a:lnTo>
                    <a:pt x="321555" y="110247"/>
                  </a:lnTo>
                  <a:lnTo>
                    <a:pt x="314289" y="94806"/>
                  </a:lnTo>
                  <a:lnTo>
                    <a:pt x="304268" y="78485"/>
                  </a:lnTo>
                  <a:lnTo>
                    <a:pt x="296501" y="681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32206" y="505090"/>
              <a:ext cx="83143" cy="8361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2191999" cy="1286255"/>
            </a:xfrm>
            <a:prstGeom prst="rect">
              <a:avLst/>
            </a:prstGeom>
          </p:spPr>
        </p:pic>
      </p:grpSp>
      <p:sp>
        <p:nvSpPr>
          <p:cNvPr id="11" name="object 11" descr="$PPTXTitle"/>
          <p:cNvSpPr txBox="1">
            <a:spLocks noGrp="1"/>
          </p:cNvSpPr>
          <p:nvPr>
            <p:ph type="title"/>
          </p:nvPr>
        </p:nvSpPr>
        <p:spPr>
          <a:xfrm>
            <a:off x="1301877" y="322834"/>
            <a:ext cx="65697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70" dirty="0"/>
              <a:t>Pie</a:t>
            </a:r>
            <a:r>
              <a:rPr spc="-100" dirty="0"/>
              <a:t> </a:t>
            </a:r>
            <a:r>
              <a:rPr spc="-55" dirty="0"/>
              <a:t>chart</a:t>
            </a:r>
            <a:r>
              <a:rPr spc="-135" dirty="0"/>
              <a:t> </a:t>
            </a:r>
            <a:r>
              <a:rPr dirty="0"/>
              <a:t>of</a:t>
            </a:r>
            <a:r>
              <a:rPr spc="-85" dirty="0"/>
              <a:t> </a:t>
            </a:r>
            <a:r>
              <a:rPr dirty="0"/>
              <a:t>all</a:t>
            </a:r>
            <a:r>
              <a:rPr spc="-110" dirty="0"/>
              <a:t> </a:t>
            </a:r>
            <a:r>
              <a:rPr dirty="0"/>
              <a:t>the</a:t>
            </a:r>
            <a:r>
              <a:rPr spc="-110" dirty="0"/>
              <a:t> </a:t>
            </a:r>
            <a:r>
              <a:rPr spc="-125" dirty="0"/>
              <a:t>launch</a:t>
            </a:r>
            <a:r>
              <a:rPr spc="-120" dirty="0"/>
              <a:t> </a:t>
            </a:r>
            <a:r>
              <a:rPr spc="-70" dirty="0"/>
              <a:t>sites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39</a:t>
            </a:fld>
            <a:endParaRPr spc="4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640" y="1516761"/>
            <a:ext cx="10342245" cy="483362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240665" marR="387985" indent="-228600">
              <a:lnSpc>
                <a:spcPct val="70000"/>
              </a:lnSpc>
              <a:spcBef>
                <a:spcPts val="780"/>
              </a:spcBef>
              <a:buClr>
                <a:srgbClr val="292929"/>
              </a:buClr>
              <a:buFont typeface="Arial"/>
              <a:buChar char="•"/>
              <a:tabLst>
                <a:tab pos="240665" algn="l"/>
              </a:tabLst>
            </a:pP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9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am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scientist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SpaceY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company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founded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billionaire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Allon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Mask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my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job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use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public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information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competitor</a:t>
            </a:r>
            <a:r>
              <a:rPr sz="19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whether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 landing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rockets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will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successfully.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Since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SpaceX’s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reusable.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So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information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my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research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my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company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to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bid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SpaceX’s.</a:t>
            </a:r>
            <a:endParaRPr sz="1900" dirty="0">
              <a:latin typeface="Microsoft Sans Serif"/>
              <a:cs typeface="Microsoft Sans Serif"/>
            </a:endParaRPr>
          </a:p>
          <a:p>
            <a:pPr marL="240665" marR="239395" indent="-228600">
              <a:lnSpc>
                <a:spcPct val="70100"/>
              </a:lnSpc>
              <a:spcBef>
                <a:spcPts val="1390"/>
              </a:spcBef>
              <a:buFont typeface="Arial"/>
              <a:buChar char="•"/>
              <a:tabLst>
                <a:tab pos="240665" algn="l"/>
              </a:tabLst>
            </a:pP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initially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started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my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research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collecting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publicly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available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information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u="sng" spc="-1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SpaceX’s</a:t>
            </a:r>
            <a:r>
              <a:rPr sz="19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 </a:t>
            </a:r>
            <a:r>
              <a:rPr sz="19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API</a:t>
            </a:r>
            <a:r>
              <a:rPr sz="1900" u="none" spc="-25" dirty="0">
                <a:solidFill>
                  <a:srgbClr val="0462C1"/>
                </a:solidFill>
                <a:latin typeface="Microsoft Sans Serif"/>
                <a:cs typeface="Microsoft Sans Serif"/>
              </a:rPr>
              <a:t> </a:t>
            </a:r>
            <a:r>
              <a:rPr sz="1900" u="none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900" u="none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u="none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making </a:t>
            </a:r>
            <a:r>
              <a:rPr sz="1900" u="none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u="none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u="none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</a:t>
            </a:r>
            <a:r>
              <a:rPr sz="1900" u="none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u="none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900" u="none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u="none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u="none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u="sng" spc="-20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3"/>
              </a:rPr>
              <a:t>HTTP</a:t>
            </a:r>
            <a:r>
              <a:rPr sz="1900" u="none" spc="75" dirty="0">
                <a:solidFill>
                  <a:srgbClr val="0462C1"/>
                </a:solidFill>
                <a:latin typeface="Microsoft Sans Serif"/>
                <a:cs typeface="Microsoft Sans Serif"/>
              </a:rPr>
              <a:t> </a:t>
            </a:r>
            <a:r>
              <a:rPr sz="1900" u="none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u="none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u="sng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4"/>
              </a:rPr>
              <a:t>BeautifoulSoup</a:t>
            </a:r>
            <a:r>
              <a:rPr sz="1900" u="none" dirty="0">
                <a:solidFill>
                  <a:srgbClr val="0462C1"/>
                </a:solidFill>
                <a:latin typeface="Microsoft Sans Serif"/>
                <a:cs typeface="Microsoft Sans Serif"/>
              </a:rPr>
              <a:t> </a:t>
            </a:r>
            <a:r>
              <a:rPr sz="1900" u="none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1900" u="none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u="none" dirty="0">
                <a:solidFill>
                  <a:srgbClr val="292929"/>
                </a:solidFill>
                <a:latin typeface="Microsoft Sans Serif"/>
                <a:cs typeface="Microsoft Sans Serif"/>
              </a:rPr>
              <a:t>flatten</a:t>
            </a:r>
            <a:r>
              <a:rPr sz="1900" u="none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u="none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900" u="none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u="none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1900" u="none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u="none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u="none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u="none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</a:t>
            </a:r>
            <a:r>
              <a:rPr sz="1900" u="none" dirty="0">
                <a:solidFill>
                  <a:srgbClr val="292929"/>
                </a:solidFill>
                <a:latin typeface="Microsoft Sans Serif"/>
                <a:cs typeface="Microsoft Sans Serif"/>
              </a:rPr>
              <a:t> table</a:t>
            </a:r>
            <a:r>
              <a:rPr sz="1900" u="none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u="none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900" u="none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</a:t>
            </a:r>
            <a:r>
              <a:rPr sz="1900" u="none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u="none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analysis.</a:t>
            </a:r>
            <a:endParaRPr sz="1900" dirty="0">
              <a:latin typeface="Microsoft Sans Serif"/>
              <a:cs typeface="Microsoft Sans Serif"/>
            </a:endParaRPr>
          </a:p>
          <a:p>
            <a:pPr marL="240665" marR="165100" indent="-228600">
              <a:lnSpc>
                <a:spcPct val="7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</a:tabLst>
            </a:pP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later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wrangle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restructured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u="sng" spc="-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5"/>
              </a:rPr>
              <a:t>pandas</a:t>
            </a:r>
            <a:r>
              <a:rPr sz="1900" u="none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1900" u="none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u="none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u="none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u="none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900" u="none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u="none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900" u="none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u="none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done</a:t>
            </a:r>
            <a:r>
              <a:rPr sz="1900" u="none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u="none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900" u="none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6"/>
              </a:rPr>
              <a:t>sqlite</a:t>
            </a:r>
            <a:r>
              <a:rPr sz="1900" u="none" spc="-40" dirty="0">
                <a:solidFill>
                  <a:srgbClr val="0462C1"/>
                </a:solidFill>
                <a:latin typeface="Microsoft Sans Serif"/>
                <a:cs typeface="Microsoft Sans Serif"/>
              </a:rPr>
              <a:t> </a:t>
            </a:r>
            <a:r>
              <a:rPr sz="1900" u="none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, </a:t>
            </a:r>
            <a:r>
              <a:rPr sz="19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7"/>
              </a:rPr>
              <a:t>matplotlib</a:t>
            </a:r>
            <a:r>
              <a:rPr sz="1900" u="none" dirty="0">
                <a:solidFill>
                  <a:srgbClr val="0462C1"/>
                </a:solidFill>
                <a:latin typeface="Microsoft Sans Serif"/>
                <a:cs typeface="Microsoft Sans Serif"/>
              </a:rPr>
              <a:t> </a:t>
            </a:r>
            <a:r>
              <a:rPr sz="1900" u="none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u="none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u="sng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8"/>
              </a:rPr>
              <a:t>seaborn</a:t>
            </a:r>
            <a:r>
              <a:rPr sz="1900" u="none" spc="-5" dirty="0">
                <a:solidFill>
                  <a:srgbClr val="0462C1"/>
                </a:solidFill>
                <a:latin typeface="Microsoft Sans Serif"/>
                <a:cs typeface="Microsoft Sans Serif"/>
              </a:rPr>
              <a:t> </a:t>
            </a:r>
            <a:r>
              <a:rPr sz="1900" u="none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u="none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u="none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900" u="none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u="none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representations</a:t>
            </a:r>
            <a:r>
              <a:rPr sz="1900" u="none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u="none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u="none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u="none" dirty="0">
                <a:solidFill>
                  <a:srgbClr val="292929"/>
                </a:solidFill>
                <a:latin typeface="Microsoft Sans Serif"/>
                <a:cs typeface="Microsoft Sans Serif"/>
              </a:rPr>
              <a:t>my</a:t>
            </a:r>
            <a:r>
              <a:rPr sz="1900" u="none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u="none" dirty="0">
                <a:solidFill>
                  <a:srgbClr val="292929"/>
                </a:solidFill>
                <a:latin typeface="Microsoft Sans Serif"/>
                <a:cs typeface="Microsoft Sans Serif"/>
              </a:rPr>
              <a:t>findings</a:t>
            </a:r>
            <a:r>
              <a:rPr sz="1900" u="none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u="none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1900" u="none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u="none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u="none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u="none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900" u="none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u="none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 </a:t>
            </a:r>
            <a:r>
              <a:rPr sz="1900" u="none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some</a:t>
            </a:r>
            <a:r>
              <a:rPr sz="1900" u="none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u="none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u="none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u="none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</a:t>
            </a:r>
            <a:r>
              <a:rPr sz="1900" u="none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u="none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900" u="none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u="none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900" u="none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u="none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900" u="none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u="none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u="none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u="none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prediction.</a:t>
            </a:r>
            <a:endParaRPr sz="1900" dirty="0">
              <a:latin typeface="Microsoft Sans Serif"/>
              <a:cs typeface="Microsoft Sans Serif"/>
            </a:endParaRPr>
          </a:p>
          <a:p>
            <a:pPr marL="240665" marR="127635" indent="-228600">
              <a:lnSpc>
                <a:spcPct val="70000"/>
              </a:lnSpc>
              <a:spcBef>
                <a:spcPts val="1410"/>
              </a:spcBef>
              <a:buFont typeface="Arial"/>
              <a:buChar char="•"/>
              <a:tabLst>
                <a:tab pos="240665" algn="l"/>
              </a:tabLst>
            </a:pP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visualizing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the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hidden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of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whether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payload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affect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landing,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how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affects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endParaRPr sz="1900" dirty="0">
              <a:latin typeface="Microsoft Sans Serif"/>
              <a:cs typeface="Microsoft Sans Serif"/>
            </a:endParaRPr>
          </a:p>
          <a:p>
            <a:pPr marL="240665" marR="276860" indent="-228600">
              <a:lnSpc>
                <a:spcPct val="70000"/>
              </a:lnSpc>
              <a:spcBef>
                <a:spcPts val="1390"/>
              </a:spcBef>
              <a:buFont typeface="Arial"/>
              <a:buChar char="•"/>
              <a:tabLst>
                <a:tab pos="240665" algn="l"/>
              </a:tabLst>
            </a:pPr>
            <a:r>
              <a:rPr sz="19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9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modeling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mostly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binary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regression,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Support vector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machine,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KNN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GridsearchCv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hyperparameter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tuning.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However,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ratio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66.67%(class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1)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how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accurately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9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83.33%</a:t>
            </a:r>
            <a:r>
              <a:rPr sz="190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correctly.</a:t>
            </a:r>
            <a:endParaRPr sz="19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75"/>
              </a:spcBef>
            </a:pPr>
            <a:endParaRPr sz="1900" dirty="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4</a:t>
            </a:r>
            <a:endParaRPr sz="1600" dirty="0">
              <a:latin typeface="Microsoft Sans Serif"/>
              <a:cs typeface="Microsoft Sans Serif"/>
            </a:endParaRPr>
          </a:p>
        </p:txBody>
      </p:sp>
      <p:pic>
        <p:nvPicPr>
          <p:cNvPr id="3" name="object 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12191"/>
            <a:ext cx="12191999" cy="940307"/>
          </a:xfrm>
          <a:prstGeom prst="rect">
            <a:avLst/>
          </a:prstGeom>
        </p:spPr>
      </p:pic>
      <p:sp>
        <p:nvSpPr>
          <p:cNvPr id="4" name="object 4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212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Introduction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45692" y="170311"/>
            <a:ext cx="109553" cy="10562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1286510"/>
            <a:chOff x="0" y="0"/>
            <a:chExt cx="12192000" cy="128651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74100" y="335102"/>
              <a:ext cx="145666" cy="13919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50248" y="500662"/>
              <a:ext cx="139074" cy="15050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301238" y="197447"/>
              <a:ext cx="321945" cy="321945"/>
            </a:xfrm>
            <a:custGeom>
              <a:avLst/>
              <a:gdLst/>
              <a:ahLst/>
              <a:cxnLst/>
              <a:rect l="l" t="t" r="r" b="b"/>
              <a:pathLst>
                <a:path w="321945" h="321945">
                  <a:moveTo>
                    <a:pt x="212178" y="0"/>
                  </a:moveTo>
                  <a:lnTo>
                    <a:pt x="156444" y="29721"/>
                  </a:lnTo>
                  <a:lnTo>
                    <a:pt x="98020" y="77885"/>
                  </a:lnTo>
                  <a:lnTo>
                    <a:pt x="61088" y="122055"/>
                  </a:lnTo>
                  <a:lnTo>
                    <a:pt x="34512" y="167317"/>
                  </a:lnTo>
                  <a:lnTo>
                    <a:pt x="16601" y="211169"/>
                  </a:lnTo>
                  <a:lnTo>
                    <a:pt x="5661" y="251110"/>
                  </a:lnTo>
                  <a:lnTo>
                    <a:pt x="0" y="284636"/>
                  </a:lnTo>
                  <a:lnTo>
                    <a:pt x="37056" y="321791"/>
                  </a:lnTo>
                  <a:lnTo>
                    <a:pt x="110538" y="305357"/>
                  </a:lnTo>
                  <a:lnTo>
                    <a:pt x="154451" y="287575"/>
                  </a:lnTo>
                  <a:lnTo>
                    <a:pt x="199741" y="261077"/>
                  </a:lnTo>
                  <a:lnTo>
                    <a:pt x="243855" y="224109"/>
                  </a:lnTo>
                  <a:lnTo>
                    <a:pt x="270368" y="194857"/>
                  </a:lnTo>
                  <a:lnTo>
                    <a:pt x="307461" y="139761"/>
                  </a:lnTo>
                  <a:lnTo>
                    <a:pt x="217482" y="139761"/>
                  </a:lnTo>
                  <a:lnTo>
                    <a:pt x="203913" y="137177"/>
                  </a:lnTo>
                  <a:lnTo>
                    <a:pt x="191857" y="129423"/>
                  </a:lnTo>
                  <a:lnTo>
                    <a:pt x="184124" y="117672"/>
                  </a:lnTo>
                  <a:lnTo>
                    <a:pt x="181547" y="104179"/>
                  </a:lnTo>
                  <a:lnTo>
                    <a:pt x="184124" y="90573"/>
                  </a:lnTo>
                  <a:lnTo>
                    <a:pt x="191857" y="78485"/>
                  </a:lnTo>
                  <a:lnTo>
                    <a:pt x="203577" y="70732"/>
                  </a:lnTo>
                  <a:lnTo>
                    <a:pt x="217034" y="68147"/>
                  </a:lnTo>
                  <a:lnTo>
                    <a:pt x="296501" y="68147"/>
                  </a:lnTo>
                  <a:lnTo>
                    <a:pt x="291465" y="61452"/>
                  </a:lnTo>
                  <a:lnTo>
                    <a:pt x="276130" y="44326"/>
                  </a:lnTo>
                  <a:lnTo>
                    <a:pt x="259920" y="29721"/>
                  </a:lnTo>
                  <a:lnTo>
                    <a:pt x="243482" y="17211"/>
                  </a:lnTo>
                  <a:lnTo>
                    <a:pt x="227466" y="7254"/>
                  </a:lnTo>
                  <a:lnTo>
                    <a:pt x="212178" y="0"/>
                  </a:lnTo>
                  <a:close/>
                </a:path>
                <a:path w="321945" h="321945">
                  <a:moveTo>
                    <a:pt x="296501" y="68147"/>
                  </a:moveTo>
                  <a:lnTo>
                    <a:pt x="217034" y="68147"/>
                  </a:lnTo>
                  <a:lnTo>
                    <a:pt x="230604" y="70732"/>
                  </a:lnTo>
                  <a:lnTo>
                    <a:pt x="242660" y="78485"/>
                  </a:lnTo>
                  <a:lnTo>
                    <a:pt x="250393" y="90573"/>
                  </a:lnTo>
                  <a:lnTo>
                    <a:pt x="252970" y="104179"/>
                  </a:lnTo>
                  <a:lnTo>
                    <a:pt x="250393" y="117672"/>
                  </a:lnTo>
                  <a:lnTo>
                    <a:pt x="242660" y="129423"/>
                  </a:lnTo>
                  <a:lnTo>
                    <a:pt x="230940" y="137177"/>
                  </a:lnTo>
                  <a:lnTo>
                    <a:pt x="217482" y="139761"/>
                  </a:lnTo>
                  <a:lnTo>
                    <a:pt x="307461" y="139761"/>
                  </a:lnTo>
                  <a:lnTo>
                    <a:pt x="308826" y="137476"/>
                  </a:lnTo>
                  <a:lnTo>
                    <a:pt x="321555" y="110247"/>
                  </a:lnTo>
                  <a:lnTo>
                    <a:pt x="314289" y="94806"/>
                  </a:lnTo>
                  <a:lnTo>
                    <a:pt x="304268" y="78485"/>
                  </a:lnTo>
                  <a:lnTo>
                    <a:pt x="296501" y="681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32206" y="505090"/>
              <a:ext cx="83143" cy="8361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91999" cy="1286255"/>
            </a:xfrm>
            <a:prstGeom prst="rect">
              <a:avLst/>
            </a:prstGeom>
          </p:spPr>
        </p:pic>
      </p:grpSp>
      <p:sp>
        <p:nvSpPr>
          <p:cNvPr id="9" name="object 9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6903" rIns="0" bIns="0" rtlCol="0">
            <a:spAutoFit/>
          </a:bodyPr>
          <a:lstStyle/>
          <a:p>
            <a:pPr marL="443865">
              <a:lnSpc>
                <a:spcPct val="100000"/>
              </a:lnSpc>
              <a:spcBef>
                <a:spcPts val="95"/>
              </a:spcBef>
            </a:pPr>
            <a:r>
              <a:rPr spc="-170" dirty="0"/>
              <a:t>Pie</a:t>
            </a:r>
            <a:r>
              <a:rPr spc="-100" dirty="0"/>
              <a:t> </a:t>
            </a:r>
            <a:r>
              <a:rPr spc="-55" dirty="0"/>
              <a:t>chart</a:t>
            </a:r>
            <a:r>
              <a:rPr spc="-125" dirty="0"/>
              <a:t> </a:t>
            </a:r>
            <a:r>
              <a:rPr dirty="0"/>
              <a:t>of</a:t>
            </a:r>
            <a:r>
              <a:rPr spc="10" dirty="0"/>
              <a:t> </a:t>
            </a:r>
            <a:r>
              <a:rPr spc="-535" dirty="0"/>
              <a:t>KSC</a:t>
            </a:r>
            <a:r>
              <a:rPr spc="60" dirty="0"/>
              <a:t> </a:t>
            </a:r>
            <a:r>
              <a:rPr spc="-400" dirty="0"/>
              <a:t>LC</a:t>
            </a:r>
            <a:r>
              <a:rPr spc="60" dirty="0"/>
              <a:t> </a:t>
            </a:r>
            <a:r>
              <a:rPr spc="-25" dirty="0"/>
              <a:t>39A</a:t>
            </a: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04900" y="1662683"/>
            <a:ext cx="10172700" cy="314706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183944" y="5147817"/>
            <a:ext cx="100031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30" dirty="0">
                <a:latin typeface="Microsoft Sans Serif"/>
                <a:cs typeface="Microsoft Sans Serif"/>
              </a:rPr>
              <a:t>Site</a:t>
            </a:r>
            <a:r>
              <a:rPr sz="2200" spc="-90" dirty="0">
                <a:latin typeface="Microsoft Sans Serif"/>
                <a:cs typeface="Microsoft Sans Serif"/>
              </a:rPr>
              <a:t> </a:t>
            </a:r>
            <a:r>
              <a:rPr sz="2200" spc="-275" dirty="0">
                <a:latin typeface="Microsoft Sans Serif"/>
                <a:cs typeface="Microsoft Sans Serif"/>
              </a:rPr>
              <a:t>KSC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185" dirty="0">
                <a:latin typeface="Microsoft Sans Serif"/>
                <a:cs typeface="Microsoft Sans Serif"/>
              </a:rPr>
              <a:t>LC</a:t>
            </a:r>
            <a:r>
              <a:rPr sz="2200" spc="3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39A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-75" dirty="0">
                <a:latin typeface="Microsoft Sans Serif"/>
                <a:cs typeface="Microsoft Sans Serif"/>
              </a:rPr>
              <a:t>has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a </a:t>
            </a:r>
            <a:r>
              <a:rPr sz="2200" spc="-10" dirty="0">
                <a:latin typeface="Microsoft Sans Serif"/>
                <a:cs typeface="Microsoft Sans Serif"/>
              </a:rPr>
              <a:t>higher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count with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a 76.9%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-120" dirty="0">
                <a:latin typeface="Microsoft Sans Serif"/>
                <a:cs typeface="Microsoft Sans Serif"/>
              </a:rPr>
              <a:t>success</a:t>
            </a:r>
            <a:r>
              <a:rPr sz="2200" dirty="0">
                <a:latin typeface="Microsoft Sans Serif"/>
                <a:cs typeface="Microsoft Sans Serif"/>
              </a:rPr>
              <a:t> rate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of </a:t>
            </a:r>
            <a:r>
              <a:rPr sz="2200" spc="-70" dirty="0">
                <a:latin typeface="Microsoft Sans Serif"/>
                <a:cs typeface="Microsoft Sans Serif"/>
              </a:rPr>
              <a:t>Falcon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95" dirty="0">
                <a:latin typeface="Microsoft Sans Serif"/>
                <a:cs typeface="Microsoft Sans Serif"/>
              </a:rPr>
              <a:t>9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landing.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40</a:t>
            </a:fld>
            <a:endParaRPr spc="4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18666" y="4671440"/>
            <a:ext cx="788289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grow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so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does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FT,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while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opposite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failures.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6067" y="1392936"/>
            <a:ext cx="8266176" cy="292150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0"/>
            <a:ext cx="12192000" cy="1286510"/>
            <a:chOff x="0" y="0"/>
            <a:chExt cx="12192000" cy="128651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5692" y="170311"/>
              <a:ext cx="109553" cy="10562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74100" y="335102"/>
              <a:ext cx="145666" cy="13919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50248" y="500662"/>
              <a:ext cx="139074" cy="15050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1301238" y="197447"/>
              <a:ext cx="321945" cy="321945"/>
            </a:xfrm>
            <a:custGeom>
              <a:avLst/>
              <a:gdLst/>
              <a:ahLst/>
              <a:cxnLst/>
              <a:rect l="l" t="t" r="r" b="b"/>
              <a:pathLst>
                <a:path w="321945" h="321945">
                  <a:moveTo>
                    <a:pt x="212178" y="0"/>
                  </a:moveTo>
                  <a:lnTo>
                    <a:pt x="156444" y="29721"/>
                  </a:lnTo>
                  <a:lnTo>
                    <a:pt x="98020" y="77885"/>
                  </a:lnTo>
                  <a:lnTo>
                    <a:pt x="61088" y="122055"/>
                  </a:lnTo>
                  <a:lnTo>
                    <a:pt x="34512" y="167317"/>
                  </a:lnTo>
                  <a:lnTo>
                    <a:pt x="16601" y="211169"/>
                  </a:lnTo>
                  <a:lnTo>
                    <a:pt x="5661" y="251110"/>
                  </a:lnTo>
                  <a:lnTo>
                    <a:pt x="0" y="284636"/>
                  </a:lnTo>
                  <a:lnTo>
                    <a:pt x="37056" y="321791"/>
                  </a:lnTo>
                  <a:lnTo>
                    <a:pt x="110538" y="305357"/>
                  </a:lnTo>
                  <a:lnTo>
                    <a:pt x="154451" y="287575"/>
                  </a:lnTo>
                  <a:lnTo>
                    <a:pt x="199741" y="261077"/>
                  </a:lnTo>
                  <a:lnTo>
                    <a:pt x="243855" y="224109"/>
                  </a:lnTo>
                  <a:lnTo>
                    <a:pt x="270368" y="194857"/>
                  </a:lnTo>
                  <a:lnTo>
                    <a:pt x="307461" y="139761"/>
                  </a:lnTo>
                  <a:lnTo>
                    <a:pt x="217482" y="139761"/>
                  </a:lnTo>
                  <a:lnTo>
                    <a:pt x="203913" y="137177"/>
                  </a:lnTo>
                  <a:lnTo>
                    <a:pt x="191857" y="129423"/>
                  </a:lnTo>
                  <a:lnTo>
                    <a:pt x="184124" y="117672"/>
                  </a:lnTo>
                  <a:lnTo>
                    <a:pt x="181547" y="104179"/>
                  </a:lnTo>
                  <a:lnTo>
                    <a:pt x="184124" y="90573"/>
                  </a:lnTo>
                  <a:lnTo>
                    <a:pt x="191857" y="78485"/>
                  </a:lnTo>
                  <a:lnTo>
                    <a:pt x="203577" y="70732"/>
                  </a:lnTo>
                  <a:lnTo>
                    <a:pt x="217034" y="68147"/>
                  </a:lnTo>
                  <a:lnTo>
                    <a:pt x="296501" y="68147"/>
                  </a:lnTo>
                  <a:lnTo>
                    <a:pt x="291465" y="61452"/>
                  </a:lnTo>
                  <a:lnTo>
                    <a:pt x="276130" y="44326"/>
                  </a:lnTo>
                  <a:lnTo>
                    <a:pt x="259920" y="29721"/>
                  </a:lnTo>
                  <a:lnTo>
                    <a:pt x="243482" y="17211"/>
                  </a:lnTo>
                  <a:lnTo>
                    <a:pt x="227466" y="7254"/>
                  </a:lnTo>
                  <a:lnTo>
                    <a:pt x="212178" y="0"/>
                  </a:lnTo>
                  <a:close/>
                </a:path>
                <a:path w="321945" h="321945">
                  <a:moveTo>
                    <a:pt x="296501" y="68147"/>
                  </a:moveTo>
                  <a:lnTo>
                    <a:pt x="217034" y="68147"/>
                  </a:lnTo>
                  <a:lnTo>
                    <a:pt x="230604" y="70732"/>
                  </a:lnTo>
                  <a:lnTo>
                    <a:pt x="242660" y="78485"/>
                  </a:lnTo>
                  <a:lnTo>
                    <a:pt x="250393" y="90573"/>
                  </a:lnTo>
                  <a:lnTo>
                    <a:pt x="252970" y="104179"/>
                  </a:lnTo>
                  <a:lnTo>
                    <a:pt x="250393" y="117672"/>
                  </a:lnTo>
                  <a:lnTo>
                    <a:pt x="242660" y="129423"/>
                  </a:lnTo>
                  <a:lnTo>
                    <a:pt x="230940" y="137177"/>
                  </a:lnTo>
                  <a:lnTo>
                    <a:pt x="217482" y="139761"/>
                  </a:lnTo>
                  <a:lnTo>
                    <a:pt x="307461" y="139761"/>
                  </a:lnTo>
                  <a:lnTo>
                    <a:pt x="308826" y="137476"/>
                  </a:lnTo>
                  <a:lnTo>
                    <a:pt x="321555" y="110247"/>
                  </a:lnTo>
                  <a:lnTo>
                    <a:pt x="314289" y="94806"/>
                  </a:lnTo>
                  <a:lnTo>
                    <a:pt x="304268" y="78485"/>
                  </a:lnTo>
                  <a:lnTo>
                    <a:pt x="296501" y="681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32206" y="505090"/>
              <a:ext cx="83143" cy="8361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2191999" cy="1286255"/>
            </a:xfrm>
            <a:prstGeom prst="rect">
              <a:avLst/>
            </a:prstGeom>
          </p:spPr>
        </p:pic>
      </p:grpSp>
      <p:sp>
        <p:nvSpPr>
          <p:cNvPr id="11" name="object 11" descr="$PPTXTitle"/>
          <p:cNvSpPr txBox="1">
            <a:spLocks noGrp="1"/>
          </p:cNvSpPr>
          <p:nvPr>
            <p:ph type="title"/>
          </p:nvPr>
        </p:nvSpPr>
        <p:spPr>
          <a:xfrm>
            <a:off x="1320164" y="236677"/>
            <a:ext cx="77203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70" dirty="0"/>
              <a:t>Payload</a:t>
            </a:r>
            <a:r>
              <a:rPr spc="-95" dirty="0"/>
              <a:t> </a:t>
            </a:r>
            <a:r>
              <a:rPr spc="-155" dirty="0"/>
              <a:t>vs.</a:t>
            </a:r>
            <a:r>
              <a:rPr spc="-40" dirty="0"/>
              <a:t> </a:t>
            </a:r>
            <a:r>
              <a:rPr spc="-185" dirty="0"/>
              <a:t>Launch</a:t>
            </a:r>
            <a:r>
              <a:rPr spc="-85" dirty="0"/>
              <a:t> </a:t>
            </a:r>
            <a:r>
              <a:rPr spc="-160" dirty="0"/>
              <a:t>Outcome</a:t>
            </a:r>
            <a:r>
              <a:rPr spc="-90" dirty="0"/>
              <a:t> </a:t>
            </a:r>
            <a:r>
              <a:rPr spc="-60" dirty="0"/>
              <a:t>scatter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41</a:t>
            </a:fld>
            <a:endParaRPr spc="4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9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30593" y="3261105"/>
            <a:ext cx="433133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of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88.88%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1286510"/>
            <a:chOff x="0" y="0"/>
            <a:chExt cx="12192000" cy="12865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45692" y="170311"/>
              <a:ext cx="109553" cy="10562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74100" y="335102"/>
              <a:ext cx="145666" cy="1391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50248" y="500662"/>
              <a:ext cx="139074" cy="15050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301238" y="197447"/>
              <a:ext cx="321945" cy="321945"/>
            </a:xfrm>
            <a:custGeom>
              <a:avLst/>
              <a:gdLst/>
              <a:ahLst/>
              <a:cxnLst/>
              <a:rect l="l" t="t" r="r" b="b"/>
              <a:pathLst>
                <a:path w="321945" h="321945">
                  <a:moveTo>
                    <a:pt x="212178" y="0"/>
                  </a:moveTo>
                  <a:lnTo>
                    <a:pt x="156444" y="29721"/>
                  </a:lnTo>
                  <a:lnTo>
                    <a:pt x="98020" y="77885"/>
                  </a:lnTo>
                  <a:lnTo>
                    <a:pt x="61088" y="122055"/>
                  </a:lnTo>
                  <a:lnTo>
                    <a:pt x="34512" y="167317"/>
                  </a:lnTo>
                  <a:lnTo>
                    <a:pt x="16601" y="211169"/>
                  </a:lnTo>
                  <a:lnTo>
                    <a:pt x="5661" y="251110"/>
                  </a:lnTo>
                  <a:lnTo>
                    <a:pt x="0" y="284636"/>
                  </a:lnTo>
                  <a:lnTo>
                    <a:pt x="37056" y="321791"/>
                  </a:lnTo>
                  <a:lnTo>
                    <a:pt x="110538" y="305357"/>
                  </a:lnTo>
                  <a:lnTo>
                    <a:pt x="154451" y="287575"/>
                  </a:lnTo>
                  <a:lnTo>
                    <a:pt x="199741" y="261077"/>
                  </a:lnTo>
                  <a:lnTo>
                    <a:pt x="243855" y="224109"/>
                  </a:lnTo>
                  <a:lnTo>
                    <a:pt x="270368" y="194857"/>
                  </a:lnTo>
                  <a:lnTo>
                    <a:pt x="307461" y="139761"/>
                  </a:lnTo>
                  <a:lnTo>
                    <a:pt x="217482" y="139761"/>
                  </a:lnTo>
                  <a:lnTo>
                    <a:pt x="203913" y="137177"/>
                  </a:lnTo>
                  <a:lnTo>
                    <a:pt x="191857" y="129423"/>
                  </a:lnTo>
                  <a:lnTo>
                    <a:pt x="184124" y="117672"/>
                  </a:lnTo>
                  <a:lnTo>
                    <a:pt x="181547" y="104179"/>
                  </a:lnTo>
                  <a:lnTo>
                    <a:pt x="184124" y="90573"/>
                  </a:lnTo>
                  <a:lnTo>
                    <a:pt x="191857" y="78485"/>
                  </a:lnTo>
                  <a:lnTo>
                    <a:pt x="203577" y="70732"/>
                  </a:lnTo>
                  <a:lnTo>
                    <a:pt x="217034" y="68147"/>
                  </a:lnTo>
                  <a:lnTo>
                    <a:pt x="296501" y="68147"/>
                  </a:lnTo>
                  <a:lnTo>
                    <a:pt x="291465" y="61452"/>
                  </a:lnTo>
                  <a:lnTo>
                    <a:pt x="276130" y="44326"/>
                  </a:lnTo>
                  <a:lnTo>
                    <a:pt x="259920" y="29721"/>
                  </a:lnTo>
                  <a:lnTo>
                    <a:pt x="243482" y="17211"/>
                  </a:lnTo>
                  <a:lnTo>
                    <a:pt x="227466" y="7254"/>
                  </a:lnTo>
                  <a:lnTo>
                    <a:pt x="212178" y="0"/>
                  </a:lnTo>
                  <a:close/>
                </a:path>
                <a:path w="321945" h="321945">
                  <a:moveTo>
                    <a:pt x="296501" y="68147"/>
                  </a:moveTo>
                  <a:lnTo>
                    <a:pt x="217034" y="68147"/>
                  </a:lnTo>
                  <a:lnTo>
                    <a:pt x="230604" y="70732"/>
                  </a:lnTo>
                  <a:lnTo>
                    <a:pt x="242660" y="78485"/>
                  </a:lnTo>
                  <a:lnTo>
                    <a:pt x="250393" y="90573"/>
                  </a:lnTo>
                  <a:lnTo>
                    <a:pt x="252970" y="104179"/>
                  </a:lnTo>
                  <a:lnTo>
                    <a:pt x="250393" y="117672"/>
                  </a:lnTo>
                  <a:lnTo>
                    <a:pt x="242660" y="129423"/>
                  </a:lnTo>
                  <a:lnTo>
                    <a:pt x="230940" y="137177"/>
                  </a:lnTo>
                  <a:lnTo>
                    <a:pt x="217482" y="139761"/>
                  </a:lnTo>
                  <a:lnTo>
                    <a:pt x="307461" y="139761"/>
                  </a:lnTo>
                  <a:lnTo>
                    <a:pt x="308826" y="137476"/>
                  </a:lnTo>
                  <a:lnTo>
                    <a:pt x="321555" y="110247"/>
                  </a:lnTo>
                  <a:lnTo>
                    <a:pt x="314289" y="94806"/>
                  </a:lnTo>
                  <a:lnTo>
                    <a:pt x="304268" y="78485"/>
                  </a:lnTo>
                  <a:lnTo>
                    <a:pt x="296501" y="681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32206" y="505090"/>
              <a:ext cx="83143" cy="8361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91999" cy="1286255"/>
            </a:xfrm>
            <a:prstGeom prst="rect">
              <a:avLst/>
            </a:prstGeom>
          </p:spPr>
        </p:pic>
      </p:grpSp>
      <p:sp>
        <p:nvSpPr>
          <p:cNvPr id="10" name="object 10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37692" rIns="0" bIns="0" rtlCol="0">
            <a:spAutoFit/>
          </a:bodyPr>
          <a:lstStyle/>
          <a:p>
            <a:pPr marL="174625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Classification </a:t>
            </a:r>
            <a:r>
              <a:rPr spc="-190" dirty="0"/>
              <a:t>Accuracy</a:t>
            </a:r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11123" y="1905000"/>
            <a:ext cx="5768340" cy="41910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43</a:t>
            </a:fld>
            <a:endParaRPr spc="4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3247466"/>
            <a:ext cx="332676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achieved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F1-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88.88%.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1286510"/>
            <a:chOff x="0" y="0"/>
            <a:chExt cx="12192000" cy="12865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45692" y="170311"/>
              <a:ext cx="109553" cy="10562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74100" y="335102"/>
              <a:ext cx="145666" cy="1391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50248" y="500662"/>
              <a:ext cx="139074" cy="15050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301238" y="197447"/>
              <a:ext cx="321945" cy="321945"/>
            </a:xfrm>
            <a:custGeom>
              <a:avLst/>
              <a:gdLst/>
              <a:ahLst/>
              <a:cxnLst/>
              <a:rect l="l" t="t" r="r" b="b"/>
              <a:pathLst>
                <a:path w="321945" h="321945">
                  <a:moveTo>
                    <a:pt x="212178" y="0"/>
                  </a:moveTo>
                  <a:lnTo>
                    <a:pt x="156444" y="29721"/>
                  </a:lnTo>
                  <a:lnTo>
                    <a:pt x="98020" y="77885"/>
                  </a:lnTo>
                  <a:lnTo>
                    <a:pt x="61088" y="122055"/>
                  </a:lnTo>
                  <a:lnTo>
                    <a:pt x="34512" y="167317"/>
                  </a:lnTo>
                  <a:lnTo>
                    <a:pt x="16601" y="211169"/>
                  </a:lnTo>
                  <a:lnTo>
                    <a:pt x="5661" y="251110"/>
                  </a:lnTo>
                  <a:lnTo>
                    <a:pt x="0" y="284636"/>
                  </a:lnTo>
                  <a:lnTo>
                    <a:pt x="37056" y="321791"/>
                  </a:lnTo>
                  <a:lnTo>
                    <a:pt x="110538" y="305357"/>
                  </a:lnTo>
                  <a:lnTo>
                    <a:pt x="154451" y="287575"/>
                  </a:lnTo>
                  <a:lnTo>
                    <a:pt x="199741" y="261077"/>
                  </a:lnTo>
                  <a:lnTo>
                    <a:pt x="243855" y="224109"/>
                  </a:lnTo>
                  <a:lnTo>
                    <a:pt x="270368" y="194857"/>
                  </a:lnTo>
                  <a:lnTo>
                    <a:pt x="307461" y="139761"/>
                  </a:lnTo>
                  <a:lnTo>
                    <a:pt x="217482" y="139761"/>
                  </a:lnTo>
                  <a:lnTo>
                    <a:pt x="203913" y="137177"/>
                  </a:lnTo>
                  <a:lnTo>
                    <a:pt x="191857" y="129423"/>
                  </a:lnTo>
                  <a:lnTo>
                    <a:pt x="184124" y="117672"/>
                  </a:lnTo>
                  <a:lnTo>
                    <a:pt x="181547" y="104179"/>
                  </a:lnTo>
                  <a:lnTo>
                    <a:pt x="184124" y="90573"/>
                  </a:lnTo>
                  <a:lnTo>
                    <a:pt x="191857" y="78485"/>
                  </a:lnTo>
                  <a:lnTo>
                    <a:pt x="203577" y="70732"/>
                  </a:lnTo>
                  <a:lnTo>
                    <a:pt x="217034" y="68147"/>
                  </a:lnTo>
                  <a:lnTo>
                    <a:pt x="296501" y="68147"/>
                  </a:lnTo>
                  <a:lnTo>
                    <a:pt x="291465" y="61452"/>
                  </a:lnTo>
                  <a:lnTo>
                    <a:pt x="276130" y="44326"/>
                  </a:lnTo>
                  <a:lnTo>
                    <a:pt x="259920" y="29721"/>
                  </a:lnTo>
                  <a:lnTo>
                    <a:pt x="243482" y="17211"/>
                  </a:lnTo>
                  <a:lnTo>
                    <a:pt x="227466" y="7254"/>
                  </a:lnTo>
                  <a:lnTo>
                    <a:pt x="212178" y="0"/>
                  </a:lnTo>
                  <a:close/>
                </a:path>
                <a:path w="321945" h="321945">
                  <a:moveTo>
                    <a:pt x="296501" y="68147"/>
                  </a:moveTo>
                  <a:lnTo>
                    <a:pt x="217034" y="68147"/>
                  </a:lnTo>
                  <a:lnTo>
                    <a:pt x="230604" y="70732"/>
                  </a:lnTo>
                  <a:lnTo>
                    <a:pt x="242660" y="78485"/>
                  </a:lnTo>
                  <a:lnTo>
                    <a:pt x="250393" y="90573"/>
                  </a:lnTo>
                  <a:lnTo>
                    <a:pt x="252970" y="104179"/>
                  </a:lnTo>
                  <a:lnTo>
                    <a:pt x="250393" y="117672"/>
                  </a:lnTo>
                  <a:lnTo>
                    <a:pt x="242660" y="129423"/>
                  </a:lnTo>
                  <a:lnTo>
                    <a:pt x="230940" y="137177"/>
                  </a:lnTo>
                  <a:lnTo>
                    <a:pt x="217482" y="139761"/>
                  </a:lnTo>
                  <a:lnTo>
                    <a:pt x="307461" y="139761"/>
                  </a:lnTo>
                  <a:lnTo>
                    <a:pt x="308826" y="137476"/>
                  </a:lnTo>
                  <a:lnTo>
                    <a:pt x="321555" y="110247"/>
                  </a:lnTo>
                  <a:lnTo>
                    <a:pt x="314289" y="94806"/>
                  </a:lnTo>
                  <a:lnTo>
                    <a:pt x="304268" y="78485"/>
                  </a:lnTo>
                  <a:lnTo>
                    <a:pt x="296501" y="681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32206" y="505090"/>
              <a:ext cx="83143" cy="8361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91999" cy="1286255"/>
            </a:xfrm>
            <a:prstGeom prst="rect">
              <a:avLst/>
            </a:prstGeom>
          </p:spPr>
        </p:pic>
      </p:grpSp>
      <p:sp>
        <p:nvSpPr>
          <p:cNvPr id="10" name="object 10" descr="$PPTXTitle"/>
          <p:cNvSpPr txBox="1">
            <a:spLocks noGrp="1"/>
          </p:cNvSpPr>
          <p:nvPr>
            <p:ph type="title"/>
          </p:nvPr>
        </p:nvSpPr>
        <p:spPr>
          <a:xfrm>
            <a:off x="848969" y="436625"/>
            <a:ext cx="48069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Classification</a:t>
            </a:r>
            <a:r>
              <a:rPr spc="-114" dirty="0"/>
              <a:t> </a:t>
            </a:r>
            <a:r>
              <a:rPr spc="-95" dirty="0"/>
              <a:t>F1-</a:t>
            </a:r>
            <a:r>
              <a:rPr spc="-125" dirty="0"/>
              <a:t>score</a:t>
            </a:r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629655" y="1845564"/>
            <a:ext cx="5951220" cy="397764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44</a:t>
            </a:fld>
            <a:endParaRPr spc="4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10043" y="2632710"/>
            <a:ext cx="3660140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has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2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false-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negative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precision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of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85.71%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while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recall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100%.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1286510"/>
            <a:chOff x="0" y="0"/>
            <a:chExt cx="12192000" cy="12865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45692" y="170311"/>
              <a:ext cx="109553" cy="10562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74100" y="335102"/>
              <a:ext cx="145666" cy="1391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50248" y="500662"/>
              <a:ext cx="139074" cy="15050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301238" y="197447"/>
              <a:ext cx="321945" cy="321945"/>
            </a:xfrm>
            <a:custGeom>
              <a:avLst/>
              <a:gdLst/>
              <a:ahLst/>
              <a:cxnLst/>
              <a:rect l="l" t="t" r="r" b="b"/>
              <a:pathLst>
                <a:path w="321945" h="321945">
                  <a:moveTo>
                    <a:pt x="212178" y="0"/>
                  </a:moveTo>
                  <a:lnTo>
                    <a:pt x="156444" y="29721"/>
                  </a:lnTo>
                  <a:lnTo>
                    <a:pt x="98020" y="77885"/>
                  </a:lnTo>
                  <a:lnTo>
                    <a:pt x="61088" y="122055"/>
                  </a:lnTo>
                  <a:lnTo>
                    <a:pt x="34512" y="167317"/>
                  </a:lnTo>
                  <a:lnTo>
                    <a:pt x="16601" y="211169"/>
                  </a:lnTo>
                  <a:lnTo>
                    <a:pt x="5661" y="251110"/>
                  </a:lnTo>
                  <a:lnTo>
                    <a:pt x="0" y="284636"/>
                  </a:lnTo>
                  <a:lnTo>
                    <a:pt x="37056" y="321791"/>
                  </a:lnTo>
                  <a:lnTo>
                    <a:pt x="110538" y="305357"/>
                  </a:lnTo>
                  <a:lnTo>
                    <a:pt x="154451" y="287575"/>
                  </a:lnTo>
                  <a:lnTo>
                    <a:pt x="199741" y="261077"/>
                  </a:lnTo>
                  <a:lnTo>
                    <a:pt x="243855" y="224109"/>
                  </a:lnTo>
                  <a:lnTo>
                    <a:pt x="270368" y="194857"/>
                  </a:lnTo>
                  <a:lnTo>
                    <a:pt x="307461" y="139761"/>
                  </a:lnTo>
                  <a:lnTo>
                    <a:pt x="217482" y="139761"/>
                  </a:lnTo>
                  <a:lnTo>
                    <a:pt x="203913" y="137177"/>
                  </a:lnTo>
                  <a:lnTo>
                    <a:pt x="191857" y="129423"/>
                  </a:lnTo>
                  <a:lnTo>
                    <a:pt x="184124" y="117672"/>
                  </a:lnTo>
                  <a:lnTo>
                    <a:pt x="181547" y="104179"/>
                  </a:lnTo>
                  <a:lnTo>
                    <a:pt x="184124" y="90573"/>
                  </a:lnTo>
                  <a:lnTo>
                    <a:pt x="191857" y="78485"/>
                  </a:lnTo>
                  <a:lnTo>
                    <a:pt x="203577" y="70732"/>
                  </a:lnTo>
                  <a:lnTo>
                    <a:pt x="217034" y="68147"/>
                  </a:lnTo>
                  <a:lnTo>
                    <a:pt x="296501" y="68147"/>
                  </a:lnTo>
                  <a:lnTo>
                    <a:pt x="291465" y="61452"/>
                  </a:lnTo>
                  <a:lnTo>
                    <a:pt x="276130" y="44326"/>
                  </a:lnTo>
                  <a:lnTo>
                    <a:pt x="259920" y="29721"/>
                  </a:lnTo>
                  <a:lnTo>
                    <a:pt x="243482" y="17211"/>
                  </a:lnTo>
                  <a:lnTo>
                    <a:pt x="227466" y="7254"/>
                  </a:lnTo>
                  <a:lnTo>
                    <a:pt x="212178" y="0"/>
                  </a:lnTo>
                  <a:close/>
                </a:path>
                <a:path w="321945" h="321945">
                  <a:moveTo>
                    <a:pt x="296501" y="68147"/>
                  </a:moveTo>
                  <a:lnTo>
                    <a:pt x="217034" y="68147"/>
                  </a:lnTo>
                  <a:lnTo>
                    <a:pt x="230604" y="70732"/>
                  </a:lnTo>
                  <a:lnTo>
                    <a:pt x="242660" y="78485"/>
                  </a:lnTo>
                  <a:lnTo>
                    <a:pt x="250393" y="90573"/>
                  </a:lnTo>
                  <a:lnTo>
                    <a:pt x="252970" y="104179"/>
                  </a:lnTo>
                  <a:lnTo>
                    <a:pt x="250393" y="117672"/>
                  </a:lnTo>
                  <a:lnTo>
                    <a:pt x="242660" y="129423"/>
                  </a:lnTo>
                  <a:lnTo>
                    <a:pt x="230940" y="137177"/>
                  </a:lnTo>
                  <a:lnTo>
                    <a:pt x="217482" y="139761"/>
                  </a:lnTo>
                  <a:lnTo>
                    <a:pt x="307461" y="139761"/>
                  </a:lnTo>
                  <a:lnTo>
                    <a:pt x="308826" y="137476"/>
                  </a:lnTo>
                  <a:lnTo>
                    <a:pt x="321555" y="110247"/>
                  </a:lnTo>
                  <a:lnTo>
                    <a:pt x="314289" y="94806"/>
                  </a:lnTo>
                  <a:lnTo>
                    <a:pt x="304268" y="78485"/>
                  </a:lnTo>
                  <a:lnTo>
                    <a:pt x="296501" y="681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32206" y="505090"/>
              <a:ext cx="83143" cy="8361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91999" cy="1286255"/>
            </a:xfrm>
            <a:prstGeom prst="rect">
              <a:avLst/>
            </a:prstGeom>
          </p:spPr>
        </p:pic>
      </p:grpSp>
      <p:sp>
        <p:nvSpPr>
          <p:cNvPr id="10" name="object 10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37692" rIns="0" bIns="0" rtlCol="0">
            <a:spAutoFit/>
          </a:bodyPr>
          <a:lstStyle/>
          <a:p>
            <a:pPr marL="174625">
              <a:lnSpc>
                <a:spcPct val="100000"/>
              </a:lnSpc>
              <a:spcBef>
                <a:spcPts val="95"/>
              </a:spcBef>
            </a:pPr>
            <a:r>
              <a:rPr spc="-145" dirty="0"/>
              <a:t>Confusion</a:t>
            </a:r>
            <a:r>
              <a:rPr spc="-80" dirty="0"/>
              <a:t> </a:t>
            </a:r>
            <a:r>
              <a:rPr spc="-70" dirty="0"/>
              <a:t>Matrix</a:t>
            </a:r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3919" y="1786127"/>
            <a:ext cx="5586983" cy="43830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45</a:t>
            </a:fld>
            <a:endParaRPr spc="4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2005660"/>
            <a:ext cx="10754360" cy="2571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there’s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Site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40,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same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observed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mass.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There’s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100%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ES-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L1,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SSO,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HEO,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10" dirty="0">
                <a:solidFill>
                  <a:srgbClr val="292929"/>
                </a:solidFill>
                <a:latin typeface="Microsoft Sans Serif"/>
                <a:cs typeface="Microsoft Sans Serif"/>
              </a:rPr>
              <a:t>GEO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There’s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been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stead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since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2020</a:t>
            </a:r>
            <a:endParaRPr sz="2200">
              <a:latin typeface="Microsoft Sans Serif"/>
              <a:cs typeface="Microsoft Sans Serif"/>
            </a:endParaRPr>
          </a:p>
          <a:p>
            <a:pPr marL="241300" marR="57785" indent="-228600">
              <a:lnSpc>
                <a:spcPct val="100000"/>
              </a:lnSpc>
              <a:spcBef>
                <a:spcPts val="139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very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88.89%,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know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our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1286510"/>
            <a:chOff x="0" y="0"/>
            <a:chExt cx="12192000" cy="12865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45692" y="170311"/>
              <a:ext cx="109553" cy="10562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74100" y="335102"/>
              <a:ext cx="145666" cy="1391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50248" y="500662"/>
              <a:ext cx="139074" cy="15050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301238" y="197447"/>
              <a:ext cx="321945" cy="321945"/>
            </a:xfrm>
            <a:custGeom>
              <a:avLst/>
              <a:gdLst/>
              <a:ahLst/>
              <a:cxnLst/>
              <a:rect l="l" t="t" r="r" b="b"/>
              <a:pathLst>
                <a:path w="321945" h="321945">
                  <a:moveTo>
                    <a:pt x="212178" y="0"/>
                  </a:moveTo>
                  <a:lnTo>
                    <a:pt x="156444" y="29721"/>
                  </a:lnTo>
                  <a:lnTo>
                    <a:pt x="98020" y="77885"/>
                  </a:lnTo>
                  <a:lnTo>
                    <a:pt x="61088" y="122055"/>
                  </a:lnTo>
                  <a:lnTo>
                    <a:pt x="34512" y="167317"/>
                  </a:lnTo>
                  <a:lnTo>
                    <a:pt x="16601" y="211169"/>
                  </a:lnTo>
                  <a:lnTo>
                    <a:pt x="5661" y="251110"/>
                  </a:lnTo>
                  <a:lnTo>
                    <a:pt x="0" y="284636"/>
                  </a:lnTo>
                  <a:lnTo>
                    <a:pt x="37056" y="321791"/>
                  </a:lnTo>
                  <a:lnTo>
                    <a:pt x="110538" y="305357"/>
                  </a:lnTo>
                  <a:lnTo>
                    <a:pt x="154451" y="287575"/>
                  </a:lnTo>
                  <a:lnTo>
                    <a:pt x="199741" y="261077"/>
                  </a:lnTo>
                  <a:lnTo>
                    <a:pt x="243855" y="224109"/>
                  </a:lnTo>
                  <a:lnTo>
                    <a:pt x="270368" y="194857"/>
                  </a:lnTo>
                  <a:lnTo>
                    <a:pt x="307461" y="139761"/>
                  </a:lnTo>
                  <a:lnTo>
                    <a:pt x="217482" y="139761"/>
                  </a:lnTo>
                  <a:lnTo>
                    <a:pt x="203913" y="137177"/>
                  </a:lnTo>
                  <a:lnTo>
                    <a:pt x="191857" y="129423"/>
                  </a:lnTo>
                  <a:lnTo>
                    <a:pt x="184124" y="117672"/>
                  </a:lnTo>
                  <a:lnTo>
                    <a:pt x="181547" y="104179"/>
                  </a:lnTo>
                  <a:lnTo>
                    <a:pt x="184124" y="90573"/>
                  </a:lnTo>
                  <a:lnTo>
                    <a:pt x="191857" y="78485"/>
                  </a:lnTo>
                  <a:lnTo>
                    <a:pt x="203577" y="70732"/>
                  </a:lnTo>
                  <a:lnTo>
                    <a:pt x="217034" y="68147"/>
                  </a:lnTo>
                  <a:lnTo>
                    <a:pt x="296501" y="68147"/>
                  </a:lnTo>
                  <a:lnTo>
                    <a:pt x="291465" y="61452"/>
                  </a:lnTo>
                  <a:lnTo>
                    <a:pt x="276130" y="44326"/>
                  </a:lnTo>
                  <a:lnTo>
                    <a:pt x="259920" y="29721"/>
                  </a:lnTo>
                  <a:lnTo>
                    <a:pt x="243482" y="17211"/>
                  </a:lnTo>
                  <a:lnTo>
                    <a:pt x="227466" y="7254"/>
                  </a:lnTo>
                  <a:lnTo>
                    <a:pt x="212178" y="0"/>
                  </a:lnTo>
                  <a:close/>
                </a:path>
                <a:path w="321945" h="321945">
                  <a:moveTo>
                    <a:pt x="296501" y="68147"/>
                  </a:moveTo>
                  <a:lnTo>
                    <a:pt x="217034" y="68147"/>
                  </a:lnTo>
                  <a:lnTo>
                    <a:pt x="230604" y="70732"/>
                  </a:lnTo>
                  <a:lnTo>
                    <a:pt x="242660" y="78485"/>
                  </a:lnTo>
                  <a:lnTo>
                    <a:pt x="250393" y="90573"/>
                  </a:lnTo>
                  <a:lnTo>
                    <a:pt x="252970" y="104179"/>
                  </a:lnTo>
                  <a:lnTo>
                    <a:pt x="250393" y="117672"/>
                  </a:lnTo>
                  <a:lnTo>
                    <a:pt x="242660" y="129423"/>
                  </a:lnTo>
                  <a:lnTo>
                    <a:pt x="230940" y="137177"/>
                  </a:lnTo>
                  <a:lnTo>
                    <a:pt x="217482" y="139761"/>
                  </a:lnTo>
                  <a:lnTo>
                    <a:pt x="307461" y="139761"/>
                  </a:lnTo>
                  <a:lnTo>
                    <a:pt x="308826" y="137476"/>
                  </a:lnTo>
                  <a:lnTo>
                    <a:pt x="321555" y="110247"/>
                  </a:lnTo>
                  <a:lnTo>
                    <a:pt x="314289" y="94806"/>
                  </a:lnTo>
                  <a:lnTo>
                    <a:pt x="304268" y="78485"/>
                  </a:lnTo>
                  <a:lnTo>
                    <a:pt x="296501" y="681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32206" y="505090"/>
              <a:ext cx="83143" cy="8361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91999" cy="1286255"/>
            </a:xfrm>
            <a:prstGeom prst="rect">
              <a:avLst/>
            </a:prstGeom>
          </p:spPr>
        </p:pic>
      </p:grpSp>
      <p:sp>
        <p:nvSpPr>
          <p:cNvPr id="10" name="object 10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37692" rIns="0" bIns="0" rtlCol="0">
            <a:spAutoFit/>
          </a:bodyPr>
          <a:lstStyle/>
          <a:p>
            <a:pPr marL="174625">
              <a:lnSpc>
                <a:spcPct val="100000"/>
              </a:lnSpc>
              <a:spcBef>
                <a:spcPts val="95"/>
              </a:spcBef>
            </a:pPr>
            <a:r>
              <a:rPr spc="-170" dirty="0"/>
              <a:t>Conclusions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46</a:t>
            </a:fld>
            <a:endParaRPr spc="45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6370" y="2082165"/>
            <a:ext cx="975741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36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3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relevant</a:t>
            </a:r>
            <a:r>
              <a:rPr sz="3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36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assets</a:t>
            </a:r>
            <a:r>
              <a:rPr sz="3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360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3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3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Python</a:t>
            </a:r>
            <a:r>
              <a:rPr sz="3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3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code</a:t>
            </a:r>
            <a:r>
              <a:rPr sz="3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3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snippets,</a:t>
            </a:r>
            <a:r>
              <a:rPr sz="36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3600" u="sng" spc="-36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SQL</a:t>
            </a:r>
            <a:r>
              <a:rPr sz="3600" u="none" spc="-365" dirty="0">
                <a:solidFill>
                  <a:srgbClr val="0462C1"/>
                </a:solidFill>
                <a:latin typeface="Microsoft Sans Serif"/>
                <a:cs typeface="Microsoft Sans Serif"/>
              </a:rPr>
              <a:t> </a:t>
            </a:r>
            <a:r>
              <a:rPr sz="3600" u="sng" spc="-8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queries</a:t>
            </a:r>
            <a:r>
              <a:rPr sz="3600" u="none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3600" u="none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3600" u="none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charts,</a:t>
            </a:r>
            <a:r>
              <a:rPr sz="3600" u="none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36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3"/>
              </a:rPr>
              <a:t>Notebook</a:t>
            </a:r>
            <a:r>
              <a:rPr sz="3600" u="sng" spc="-17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36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3"/>
              </a:rPr>
              <a:t>outputs</a:t>
            </a:r>
            <a:r>
              <a:rPr sz="3600" u="none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3600" u="none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3600" u="none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3600" u="none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3600" u="none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3600" u="none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3600" u="none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sets </a:t>
            </a:r>
            <a:r>
              <a:rPr sz="3600" u="none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included</a:t>
            </a:r>
            <a:r>
              <a:rPr sz="3600" u="none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3600" u="none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3600" u="none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3600" u="none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3600" u="none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3600" u="none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presentation</a:t>
            </a:r>
            <a:r>
              <a:rPr sz="3600" u="none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3600" u="none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3600" u="none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3600" u="none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3600" u="none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3600" u="none" dirty="0">
                <a:solidFill>
                  <a:srgbClr val="292929"/>
                </a:solidFill>
                <a:latin typeface="Microsoft Sans Serif"/>
                <a:cs typeface="Microsoft Sans Serif"/>
              </a:rPr>
              <a:t>found</a:t>
            </a:r>
            <a:r>
              <a:rPr sz="3600" u="none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3600" u="none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3600" u="none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3600" u="none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my </a:t>
            </a:r>
            <a:r>
              <a:rPr sz="3600" b="1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GitHub</a:t>
            </a:r>
            <a:r>
              <a:rPr sz="3600" u="none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36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1286510"/>
            <a:chOff x="0" y="0"/>
            <a:chExt cx="12192000" cy="1286510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45692" y="170311"/>
              <a:ext cx="109553" cy="10562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74100" y="335102"/>
              <a:ext cx="145666" cy="1391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50248" y="500662"/>
              <a:ext cx="139074" cy="15050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301238" y="197447"/>
              <a:ext cx="321945" cy="321945"/>
            </a:xfrm>
            <a:custGeom>
              <a:avLst/>
              <a:gdLst/>
              <a:ahLst/>
              <a:cxnLst/>
              <a:rect l="l" t="t" r="r" b="b"/>
              <a:pathLst>
                <a:path w="321945" h="321945">
                  <a:moveTo>
                    <a:pt x="212178" y="0"/>
                  </a:moveTo>
                  <a:lnTo>
                    <a:pt x="156444" y="29721"/>
                  </a:lnTo>
                  <a:lnTo>
                    <a:pt x="98020" y="77885"/>
                  </a:lnTo>
                  <a:lnTo>
                    <a:pt x="61088" y="122055"/>
                  </a:lnTo>
                  <a:lnTo>
                    <a:pt x="34512" y="167317"/>
                  </a:lnTo>
                  <a:lnTo>
                    <a:pt x="16601" y="211169"/>
                  </a:lnTo>
                  <a:lnTo>
                    <a:pt x="5661" y="251110"/>
                  </a:lnTo>
                  <a:lnTo>
                    <a:pt x="0" y="284636"/>
                  </a:lnTo>
                  <a:lnTo>
                    <a:pt x="37056" y="321791"/>
                  </a:lnTo>
                  <a:lnTo>
                    <a:pt x="110538" y="305357"/>
                  </a:lnTo>
                  <a:lnTo>
                    <a:pt x="154451" y="287575"/>
                  </a:lnTo>
                  <a:lnTo>
                    <a:pt x="199741" y="261077"/>
                  </a:lnTo>
                  <a:lnTo>
                    <a:pt x="243855" y="224109"/>
                  </a:lnTo>
                  <a:lnTo>
                    <a:pt x="270368" y="194857"/>
                  </a:lnTo>
                  <a:lnTo>
                    <a:pt x="307461" y="139761"/>
                  </a:lnTo>
                  <a:lnTo>
                    <a:pt x="217482" y="139761"/>
                  </a:lnTo>
                  <a:lnTo>
                    <a:pt x="203913" y="137177"/>
                  </a:lnTo>
                  <a:lnTo>
                    <a:pt x="191857" y="129423"/>
                  </a:lnTo>
                  <a:lnTo>
                    <a:pt x="184124" y="117672"/>
                  </a:lnTo>
                  <a:lnTo>
                    <a:pt x="181547" y="104179"/>
                  </a:lnTo>
                  <a:lnTo>
                    <a:pt x="184124" y="90573"/>
                  </a:lnTo>
                  <a:lnTo>
                    <a:pt x="191857" y="78485"/>
                  </a:lnTo>
                  <a:lnTo>
                    <a:pt x="203577" y="70732"/>
                  </a:lnTo>
                  <a:lnTo>
                    <a:pt x="217034" y="68147"/>
                  </a:lnTo>
                  <a:lnTo>
                    <a:pt x="296501" y="68147"/>
                  </a:lnTo>
                  <a:lnTo>
                    <a:pt x="291465" y="61452"/>
                  </a:lnTo>
                  <a:lnTo>
                    <a:pt x="276130" y="44326"/>
                  </a:lnTo>
                  <a:lnTo>
                    <a:pt x="259920" y="29721"/>
                  </a:lnTo>
                  <a:lnTo>
                    <a:pt x="243482" y="17211"/>
                  </a:lnTo>
                  <a:lnTo>
                    <a:pt x="227466" y="7254"/>
                  </a:lnTo>
                  <a:lnTo>
                    <a:pt x="212178" y="0"/>
                  </a:lnTo>
                  <a:close/>
                </a:path>
                <a:path w="321945" h="321945">
                  <a:moveTo>
                    <a:pt x="296501" y="68147"/>
                  </a:moveTo>
                  <a:lnTo>
                    <a:pt x="217034" y="68147"/>
                  </a:lnTo>
                  <a:lnTo>
                    <a:pt x="230604" y="70732"/>
                  </a:lnTo>
                  <a:lnTo>
                    <a:pt x="242660" y="78485"/>
                  </a:lnTo>
                  <a:lnTo>
                    <a:pt x="250393" y="90573"/>
                  </a:lnTo>
                  <a:lnTo>
                    <a:pt x="252970" y="104179"/>
                  </a:lnTo>
                  <a:lnTo>
                    <a:pt x="250393" y="117672"/>
                  </a:lnTo>
                  <a:lnTo>
                    <a:pt x="242660" y="129423"/>
                  </a:lnTo>
                  <a:lnTo>
                    <a:pt x="230940" y="137177"/>
                  </a:lnTo>
                  <a:lnTo>
                    <a:pt x="217482" y="139761"/>
                  </a:lnTo>
                  <a:lnTo>
                    <a:pt x="307461" y="139761"/>
                  </a:lnTo>
                  <a:lnTo>
                    <a:pt x="308826" y="137476"/>
                  </a:lnTo>
                  <a:lnTo>
                    <a:pt x="321555" y="110247"/>
                  </a:lnTo>
                  <a:lnTo>
                    <a:pt x="314289" y="94806"/>
                  </a:lnTo>
                  <a:lnTo>
                    <a:pt x="304268" y="78485"/>
                  </a:lnTo>
                  <a:lnTo>
                    <a:pt x="296501" y="681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32206" y="505090"/>
              <a:ext cx="83143" cy="8361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2191999" cy="1286255"/>
            </a:xfrm>
            <a:prstGeom prst="rect">
              <a:avLst/>
            </a:prstGeom>
          </p:spPr>
        </p:pic>
      </p:grpSp>
      <p:sp>
        <p:nvSpPr>
          <p:cNvPr id="10" name="object 10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37692" rIns="0" bIns="0" rtlCol="0">
            <a:spAutoFit/>
          </a:bodyPr>
          <a:lstStyle/>
          <a:p>
            <a:pPr marL="174625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Appendix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47</a:t>
            </a:fld>
            <a:endParaRPr spc="4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5940" y="6393586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1575815"/>
          </a:xfrm>
          <a:prstGeom prst="rect">
            <a:avLst/>
          </a:prstGeom>
        </p:spPr>
      </p:pic>
      <p:sp>
        <p:nvSpPr>
          <p:cNvPr id="3" name="object 3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8685" rIns="0" bIns="0" rtlCol="0">
            <a:spAutoFit/>
          </a:bodyPr>
          <a:lstStyle/>
          <a:p>
            <a:pPr marL="776605">
              <a:lnSpc>
                <a:spcPct val="100000"/>
              </a:lnSpc>
              <a:spcBef>
                <a:spcPts val="95"/>
              </a:spcBef>
            </a:pPr>
            <a:r>
              <a:rPr b="0" spc="-35" dirty="0">
                <a:latin typeface="Calibri Light"/>
                <a:cs typeface="Calibri Light"/>
              </a:rPr>
              <a:t>Methodology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978131" y="6534098"/>
            <a:ext cx="9652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0" dirty="0">
                <a:solidFill>
                  <a:srgbClr val="7E7E7E"/>
                </a:solidFill>
                <a:latin typeface="Calibri"/>
                <a:cs typeface="Calibri"/>
              </a:rPr>
              <a:t>6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1165750" y="170988"/>
            <a:ext cx="488950" cy="487680"/>
            <a:chOff x="11165750" y="170988"/>
            <a:chExt cx="488950" cy="48768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3193" y="170988"/>
              <a:ext cx="111279" cy="1070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65750" y="337934"/>
              <a:ext cx="147960" cy="1410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44672" y="505660"/>
              <a:ext cx="141264" cy="15247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294890" y="198478"/>
              <a:ext cx="327025" cy="326390"/>
            </a:xfrm>
            <a:custGeom>
              <a:avLst/>
              <a:gdLst/>
              <a:ahLst/>
              <a:cxnLst/>
              <a:rect l="l" t="t" r="r" b="b"/>
              <a:pathLst>
                <a:path w="327025" h="326390">
                  <a:moveTo>
                    <a:pt x="215519" y="0"/>
                  </a:moveTo>
                  <a:lnTo>
                    <a:pt x="158907" y="30110"/>
                  </a:lnTo>
                  <a:lnTo>
                    <a:pt x="99563" y="78904"/>
                  </a:lnTo>
                  <a:lnTo>
                    <a:pt x="62050" y="123651"/>
                  </a:lnTo>
                  <a:lnTo>
                    <a:pt x="35056" y="169506"/>
                  </a:lnTo>
                  <a:lnTo>
                    <a:pt x="16862" y="213932"/>
                  </a:lnTo>
                  <a:lnTo>
                    <a:pt x="5750" y="254395"/>
                  </a:lnTo>
                  <a:lnTo>
                    <a:pt x="0" y="288360"/>
                  </a:lnTo>
                  <a:lnTo>
                    <a:pt x="37640" y="326001"/>
                  </a:lnTo>
                  <a:lnTo>
                    <a:pt x="112279" y="309352"/>
                  </a:lnTo>
                  <a:lnTo>
                    <a:pt x="156883" y="291338"/>
                  </a:lnTo>
                  <a:lnTo>
                    <a:pt x="202887" y="264493"/>
                  </a:lnTo>
                  <a:lnTo>
                    <a:pt x="247696" y="227041"/>
                  </a:lnTo>
                  <a:lnTo>
                    <a:pt x="274626" y="197407"/>
                  </a:lnTo>
                  <a:lnTo>
                    <a:pt x="312303" y="141590"/>
                  </a:lnTo>
                  <a:lnTo>
                    <a:pt x="220907" y="141590"/>
                  </a:lnTo>
                  <a:lnTo>
                    <a:pt x="207124" y="138971"/>
                  </a:lnTo>
                  <a:lnTo>
                    <a:pt x="194878" y="131117"/>
                  </a:lnTo>
                  <a:lnTo>
                    <a:pt x="187024" y="119212"/>
                  </a:lnTo>
                  <a:lnTo>
                    <a:pt x="184405" y="105542"/>
                  </a:lnTo>
                  <a:lnTo>
                    <a:pt x="187023" y="91758"/>
                  </a:lnTo>
                  <a:lnTo>
                    <a:pt x="194878" y="79512"/>
                  </a:lnTo>
                  <a:lnTo>
                    <a:pt x="206783" y="71657"/>
                  </a:lnTo>
                  <a:lnTo>
                    <a:pt x="220452" y="69039"/>
                  </a:lnTo>
                  <a:lnTo>
                    <a:pt x="301170" y="69039"/>
                  </a:lnTo>
                  <a:lnTo>
                    <a:pt x="296055" y="62256"/>
                  </a:lnTo>
                  <a:lnTo>
                    <a:pt x="280479" y="44906"/>
                  </a:lnTo>
                  <a:lnTo>
                    <a:pt x="264013" y="30110"/>
                  </a:lnTo>
                  <a:lnTo>
                    <a:pt x="247316" y="17436"/>
                  </a:lnTo>
                  <a:lnTo>
                    <a:pt x="231047" y="7349"/>
                  </a:lnTo>
                  <a:lnTo>
                    <a:pt x="215519" y="0"/>
                  </a:lnTo>
                  <a:close/>
                </a:path>
                <a:path w="327025" h="326390">
                  <a:moveTo>
                    <a:pt x="301170" y="69039"/>
                  </a:moveTo>
                  <a:lnTo>
                    <a:pt x="220452" y="69039"/>
                  </a:lnTo>
                  <a:lnTo>
                    <a:pt x="234235" y="71657"/>
                  </a:lnTo>
                  <a:lnTo>
                    <a:pt x="246481" y="79512"/>
                  </a:lnTo>
                  <a:lnTo>
                    <a:pt x="254336" y="91758"/>
                  </a:lnTo>
                  <a:lnTo>
                    <a:pt x="256954" y="105542"/>
                  </a:lnTo>
                  <a:lnTo>
                    <a:pt x="254336" y="119212"/>
                  </a:lnTo>
                  <a:lnTo>
                    <a:pt x="246481" y="131117"/>
                  </a:lnTo>
                  <a:lnTo>
                    <a:pt x="234576" y="138971"/>
                  </a:lnTo>
                  <a:lnTo>
                    <a:pt x="220907" y="141590"/>
                  </a:lnTo>
                  <a:lnTo>
                    <a:pt x="312303" y="141590"/>
                  </a:lnTo>
                  <a:lnTo>
                    <a:pt x="313689" y="139275"/>
                  </a:lnTo>
                  <a:lnTo>
                    <a:pt x="326618" y="111689"/>
                  </a:lnTo>
                  <a:lnTo>
                    <a:pt x="319238" y="96046"/>
                  </a:lnTo>
                  <a:lnTo>
                    <a:pt x="309059" y="79512"/>
                  </a:lnTo>
                  <a:lnTo>
                    <a:pt x="301170" y="690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24770" y="510147"/>
              <a:ext cx="84453" cy="84711"/>
            </a:xfrm>
            <a:prstGeom prst="rect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731913" y="3319271"/>
            <a:ext cx="389890" cy="389890"/>
          </a:xfrm>
          <a:custGeom>
            <a:avLst/>
            <a:gdLst/>
            <a:ahLst/>
            <a:cxnLst/>
            <a:rect l="l" t="t" r="r" b="b"/>
            <a:pathLst>
              <a:path w="389890" h="389889">
                <a:moveTo>
                  <a:pt x="389356" y="355600"/>
                </a:moveTo>
                <a:lnTo>
                  <a:pt x="34353" y="355600"/>
                </a:lnTo>
                <a:lnTo>
                  <a:pt x="34353" y="0"/>
                </a:lnTo>
                <a:lnTo>
                  <a:pt x="0" y="0"/>
                </a:lnTo>
                <a:lnTo>
                  <a:pt x="0" y="355600"/>
                </a:lnTo>
                <a:lnTo>
                  <a:pt x="0" y="389890"/>
                </a:lnTo>
                <a:lnTo>
                  <a:pt x="389356" y="389890"/>
                </a:lnTo>
                <a:lnTo>
                  <a:pt x="389356" y="355600"/>
                </a:lnTo>
                <a:close/>
              </a:path>
              <a:path w="389890" h="389889">
                <a:moveTo>
                  <a:pt x="389356" y="97751"/>
                </a:moveTo>
                <a:lnTo>
                  <a:pt x="297738" y="97751"/>
                </a:lnTo>
                <a:lnTo>
                  <a:pt x="331520" y="131533"/>
                </a:lnTo>
                <a:lnTo>
                  <a:pt x="286283" y="176771"/>
                </a:lnTo>
                <a:lnTo>
                  <a:pt x="251929" y="142417"/>
                </a:lnTo>
                <a:lnTo>
                  <a:pt x="194678" y="199682"/>
                </a:lnTo>
                <a:lnTo>
                  <a:pt x="160324" y="165315"/>
                </a:lnTo>
                <a:lnTo>
                  <a:pt x="56680" y="268960"/>
                </a:lnTo>
                <a:lnTo>
                  <a:pt x="80733" y="293014"/>
                </a:lnTo>
                <a:lnTo>
                  <a:pt x="160324" y="213423"/>
                </a:lnTo>
                <a:lnTo>
                  <a:pt x="194678" y="247777"/>
                </a:lnTo>
                <a:lnTo>
                  <a:pt x="251929" y="190512"/>
                </a:lnTo>
                <a:lnTo>
                  <a:pt x="286283" y="224878"/>
                </a:lnTo>
                <a:lnTo>
                  <a:pt x="355574" y="155587"/>
                </a:lnTo>
                <a:lnTo>
                  <a:pt x="389356" y="189369"/>
                </a:lnTo>
                <a:lnTo>
                  <a:pt x="389356" y="97751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35304" y="3833621"/>
            <a:ext cx="14712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Calibri"/>
                <a:cs typeface="Calibri"/>
              </a:rPr>
              <a:t>Executive</a:t>
            </a:r>
            <a:r>
              <a:rPr sz="1400" b="1" spc="-1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Summary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633167" y="3296805"/>
            <a:ext cx="320675" cy="435609"/>
          </a:xfrm>
          <a:custGeom>
            <a:avLst/>
            <a:gdLst/>
            <a:ahLst/>
            <a:cxnLst/>
            <a:rect l="l" t="t" r="r" b="b"/>
            <a:pathLst>
              <a:path w="320675" h="435610">
                <a:moveTo>
                  <a:pt x="320649" y="297726"/>
                </a:moveTo>
                <a:lnTo>
                  <a:pt x="308000" y="315518"/>
                </a:lnTo>
                <a:lnTo>
                  <a:pt x="286296" y="324700"/>
                </a:lnTo>
                <a:lnTo>
                  <a:pt x="286296" y="371017"/>
                </a:lnTo>
                <a:lnTo>
                  <a:pt x="286296" y="384759"/>
                </a:lnTo>
                <a:lnTo>
                  <a:pt x="281711" y="389343"/>
                </a:lnTo>
                <a:lnTo>
                  <a:pt x="267970" y="389343"/>
                </a:lnTo>
                <a:lnTo>
                  <a:pt x="263385" y="384759"/>
                </a:lnTo>
                <a:lnTo>
                  <a:pt x="263385" y="371017"/>
                </a:lnTo>
                <a:lnTo>
                  <a:pt x="267970" y="366445"/>
                </a:lnTo>
                <a:lnTo>
                  <a:pt x="281711" y="366445"/>
                </a:lnTo>
                <a:lnTo>
                  <a:pt x="286296" y="371017"/>
                </a:lnTo>
                <a:lnTo>
                  <a:pt x="286296" y="324700"/>
                </a:lnTo>
                <a:lnTo>
                  <a:pt x="273545" y="330085"/>
                </a:lnTo>
                <a:lnTo>
                  <a:pt x="222567" y="339915"/>
                </a:lnTo>
                <a:lnTo>
                  <a:pt x="160324" y="343535"/>
                </a:lnTo>
                <a:lnTo>
                  <a:pt x="98069" y="339915"/>
                </a:lnTo>
                <a:lnTo>
                  <a:pt x="47091" y="330085"/>
                </a:lnTo>
                <a:lnTo>
                  <a:pt x="12649" y="315518"/>
                </a:lnTo>
                <a:lnTo>
                  <a:pt x="0" y="297726"/>
                </a:lnTo>
                <a:lnTo>
                  <a:pt x="0" y="389343"/>
                </a:lnTo>
                <a:lnTo>
                  <a:pt x="12649" y="407136"/>
                </a:lnTo>
                <a:lnTo>
                  <a:pt x="47091" y="421690"/>
                </a:lnTo>
                <a:lnTo>
                  <a:pt x="98069" y="431533"/>
                </a:lnTo>
                <a:lnTo>
                  <a:pt x="160324" y="435152"/>
                </a:lnTo>
                <a:lnTo>
                  <a:pt x="222567" y="431533"/>
                </a:lnTo>
                <a:lnTo>
                  <a:pt x="273545" y="421690"/>
                </a:lnTo>
                <a:lnTo>
                  <a:pt x="308000" y="407136"/>
                </a:lnTo>
                <a:lnTo>
                  <a:pt x="320649" y="389343"/>
                </a:lnTo>
                <a:lnTo>
                  <a:pt x="320649" y="366445"/>
                </a:lnTo>
                <a:lnTo>
                  <a:pt x="320649" y="343535"/>
                </a:lnTo>
                <a:lnTo>
                  <a:pt x="320649" y="297726"/>
                </a:lnTo>
                <a:close/>
              </a:path>
              <a:path w="320675" h="435610">
                <a:moveTo>
                  <a:pt x="320649" y="183210"/>
                </a:moveTo>
                <a:lnTo>
                  <a:pt x="308000" y="200990"/>
                </a:lnTo>
                <a:lnTo>
                  <a:pt x="286296" y="210172"/>
                </a:lnTo>
                <a:lnTo>
                  <a:pt x="286296" y="256501"/>
                </a:lnTo>
                <a:lnTo>
                  <a:pt x="286296" y="270243"/>
                </a:lnTo>
                <a:lnTo>
                  <a:pt x="281711" y="274828"/>
                </a:lnTo>
                <a:lnTo>
                  <a:pt x="267970" y="274828"/>
                </a:lnTo>
                <a:lnTo>
                  <a:pt x="263385" y="270243"/>
                </a:lnTo>
                <a:lnTo>
                  <a:pt x="263385" y="256501"/>
                </a:lnTo>
                <a:lnTo>
                  <a:pt x="267970" y="251917"/>
                </a:lnTo>
                <a:lnTo>
                  <a:pt x="281711" y="251917"/>
                </a:lnTo>
                <a:lnTo>
                  <a:pt x="286296" y="256501"/>
                </a:lnTo>
                <a:lnTo>
                  <a:pt x="286296" y="210172"/>
                </a:lnTo>
                <a:lnTo>
                  <a:pt x="273545" y="215557"/>
                </a:lnTo>
                <a:lnTo>
                  <a:pt x="222567" y="225399"/>
                </a:lnTo>
                <a:lnTo>
                  <a:pt x="160324" y="229019"/>
                </a:lnTo>
                <a:lnTo>
                  <a:pt x="98069" y="225399"/>
                </a:lnTo>
                <a:lnTo>
                  <a:pt x="47091" y="215557"/>
                </a:lnTo>
                <a:lnTo>
                  <a:pt x="12649" y="200990"/>
                </a:lnTo>
                <a:lnTo>
                  <a:pt x="0" y="183210"/>
                </a:lnTo>
                <a:lnTo>
                  <a:pt x="0" y="274828"/>
                </a:lnTo>
                <a:lnTo>
                  <a:pt x="12649" y="292608"/>
                </a:lnTo>
                <a:lnTo>
                  <a:pt x="47091" y="307174"/>
                </a:lnTo>
                <a:lnTo>
                  <a:pt x="98069" y="317017"/>
                </a:lnTo>
                <a:lnTo>
                  <a:pt x="160324" y="320636"/>
                </a:lnTo>
                <a:lnTo>
                  <a:pt x="222567" y="317017"/>
                </a:lnTo>
                <a:lnTo>
                  <a:pt x="273545" y="307174"/>
                </a:lnTo>
                <a:lnTo>
                  <a:pt x="308000" y="292608"/>
                </a:lnTo>
                <a:lnTo>
                  <a:pt x="320649" y="274828"/>
                </a:lnTo>
                <a:lnTo>
                  <a:pt x="320649" y="251917"/>
                </a:lnTo>
                <a:lnTo>
                  <a:pt x="320649" y="229019"/>
                </a:lnTo>
                <a:lnTo>
                  <a:pt x="320649" y="183210"/>
                </a:lnTo>
                <a:close/>
              </a:path>
              <a:path w="320675" h="435610">
                <a:moveTo>
                  <a:pt x="320649" y="68681"/>
                </a:moveTo>
                <a:lnTo>
                  <a:pt x="308000" y="86474"/>
                </a:lnTo>
                <a:lnTo>
                  <a:pt x="286296" y="95656"/>
                </a:lnTo>
                <a:lnTo>
                  <a:pt x="286296" y="141986"/>
                </a:lnTo>
                <a:lnTo>
                  <a:pt x="286296" y="155727"/>
                </a:lnTo>
                <a:lnTo>
                  <a:pt x="281711" y="160299"/>
                </a:lnTo>
                <a:lnTo>
                  <a:pt x="267970" y="160299"/>
                </a:lnTo>
                <a:lnTo>
                  <a:pt x="263385" y="155727"/>
                </a:lnTo>
                <a:lnTo>
                  <a:pt x="263385" y="141986"/>
                </a:lnTo>
                <a:lnTo>
                  <a:pt x="267970" y="137401"/>
                </a:lnTo>
                <a:lnTo>
                  <a:pt x="281711" y="137401"/>
                </a:lnTo>
                <a:lnTo>
                  <a:pt x="286296" y="141986"/>
                </a:lnTo>
                <a:lnTo>
                  <a:pt x="286296" y="95656"/>
                </a:lnTo>
                <a:lnTo>
                  <a:pt x="273545" y="101041"/>
                </a:lnTo>
                <a:lnTo>
                  <a:pt x="222567" y="110883"/>
                </a:lnTo>
                <a:lnTo>
                  <a:pt x="160324" y="114490"/>
                </a:lnTo>
                <a:lnTo>
                  <a:pt x="98069" y="110883"/>
                </a:lnTo>
                <a:lnTo>
                  <a:pt x="47091" y="101041"/>
                </a:lnTo>
                <a:lnTo>
                  <a:pt x="12649" y="86474"/>
                </a:lnTo>
                <a:lnTo>
                  <a:pt x="0" y="68681"/>
                </a:lnTo>
                <a:lnTo>
                  <a:pt x="0" y="160299"/>
                </a:lnTo>
                <a:lnTo>
                  <a:pt x="12649" y="178092"/>
                </a:lnTo>
                <a:lnTo>
                  <a:pt x="47091" y="192659"/>
                </a:lnTo>
                <a:lnTo>
                  <a:pt x="98069" y="202501"/>
                </a:lnTo>
                <a:lnTo>
                  <a:pt x="160324" y="206108"/>
                </a:lnTo>
                <a:lnTo>
                  <a:pt x="222567" y="202501"/>
                </a:lnTo>
                <a:lnTo>
                  <a:pt x="273545" y="192659"/>
                </a:lnTo>
                <a:lnTo>
                  <a:pt x="308000" y="178092"/>
                </a:lnTo>
                <a:lnTo>
                  <a:pt x="320649" y="160299"/>
                </a:lnTo>
                <a:lnTo>
                  <a:pt x="320649" y="137401"/>
                </a:lnTo>
                <a:lnTo>
                  <a:pt x="320649" y="114490"/>
                </a:lnTo>
                <a:lnTo>
                  <a:pt x="320649" y="68681"/>
                </a:lnTo>
                <a:close/>
              </a:path>
              <a:path w="320675" h="435610">
                <a:moveTo>
                  <a:pt x="320649" y="45783"/>
                </a:moveTo>
                <a:lnTo>
                  <a:pt x="308051" y="27952"/>
                </a:lnTo>
                <a:lnTo>
                  <a:pt x="273685" y="13398"/>
                </a:lnTo>
                <a:lnTo>
                  <a:pt x="222732" y="3594"/>
                </a:lnTo>
                <a:lnTo>
                  <a:pt x="160324" y="0"/>
                </a:lnTo>
                <a:lnTo>
                  <a:pt x="97917" y="3594"/>
                </a:lnTo>
                <a:lnTo>
                  <a:pt x="46951" y="13398"/>
                </a:lnTo>
                <a:lnTo>
                  <a:pt x="12598" y="27952"/>
                </a:lnTo>
                <a:lnTo>
                  <a:pt x="0" y="45783"/>
                </a:lnTo>
                <a:lnTo>
                  <a:pt x="12598" y="63614"/>
                </a:lnTo>
                <a:lnTo>
                  <a:pt x="46951" y="78168"/>
                </a:lnTo>
                <a:lnTo>
                  <a:pt x="97917" y="87985"/>
                </a:lnTo>
                <a:lnTo>
                  <a:pt x="160324" y="91592"/>
                </a:lnTo>
                <a:lnTo>
                  <a:pt x="222732" y="87985"/>
                </a:lnTo>
                <a:lnTo>
                  <a:pt x="273685" y="78168"/>
                </a:lnTo>
                <a:lnTo>
                  <a:pt x="308051" y="63614"/>
                </a:lnTo>
                <a:lnTo>
                  <a:pt x="320649" y="45783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501900" y="3833621"/>
            <a:ext cx="1131570" cy="43497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>
              <a:lnSpc>
                <a:spcPts val="1540"/>
              </a:lnSpc>
              <a:spcBef>
                <a:spcPts val="270"/>
              </a:spcBef>
            </a:pPr>
            <a:r>
              <a:rPr sz="1400" b="1" dirty="0">
                <a:latin typeface="Calibri"/>
                <a:cs typeface="Calibri"/>
              </a:rPr>
              <a:t>Data</a:t>
            </a:r>
            <a:r>
              <a:rPr sz="1400" b="1" spc="-5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collection methodology: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01900" y="4667758"/>
            <a:ext cx="1526540" cy="50165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was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collected </a:t>
            </a:r>
            <a:r>
              <a:rPr sz="1100" dirty="0">
                <a:latin typeface="Calibri"/>
                <a:cs typeface="Calibri"/>
              </a:rPr>
              <a:t>using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SpaceX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API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Web </a:t>
            </a:r>
            <a:r>
              <a:rPr sz="1100" dirty="0">
                <a:latin typeface="Calibri"/>
                <a:cs typeface="Calibri"/>
              </a:rPr>
              <a:t>scraping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from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wikipedia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398340" y="3360546"/>
            <a:ext cx="521970" cy="294005"/>
          </a:xfrm>
          <a:custGeom>
            <a:avLst/>
            <a:gdLst/>
            <a:ahLst/>
            <a:cxnLst/>
            <a:rect l="l" t="t" r="r" b="b"/>
            <a:pathLst>
              <a:path w="521970" h="294004">
                <a:moveTo>
                  <a:pt x="467283" y="109042"/>
                </a:moveTo>
                <a:lnTo>
                  <a:pt x="465226" y="100647"/>
                </a:lnTo>
                <a:lnTo>
                  <a:pt x="461022" y="94500"/>
                </a:lnTo>
                <a:lnTo>
                  <a:pt x="455206" y="91414"/>
                </a:lnTo>
                <a:lnTo>
                  <a:pt x="448424" y="92062"/>
                </a:lnTo>
                <a:lnTo>
                  <a:pt x="442252" y="96202"/>
                </a:lnTo>
                <a:lnTo>
                  <a:pt x="437248" y="103251"/>
                </a:lnTo>
                <a:lnTo>
                  <a:pt x="434022" y="112598"/>
                </a:lnTo>
                <a:lnTo>
                  <a:pt x="433311" y="122440"/>
                </a:lnTo>
                <a:lnTo>
                  <a:pt x="435229" y="130848"/>
                </a:lnTo>
                <a:lnTo>
                  <a:pt x="439407" y="136994"/>
                </a:lnTo>
                <a:lnTo>
                  <a:pt x="445465" y="140081"/>
                </a:lnTo>
                <a:lnTo>
                  <a:pt x="452247" y="139420"/>
                </a:lnTo>
                <a:lnTo>
                  <a:pt x="458419" y="135280"/>
                </a:lnTo>
                <a:lnTo>
                  <a:pt x="463423" y="128244"/>
                </a:lnTo>
                <a:lnTo>
                  <a:pt x="466648" y="118897"/>
                </a:lnTo>
                <a:lnTo>
                  <a:pt x="467283" y="109042"/>
                </a:lnTo>
                <a:close/>
              </a:path>
              <a:path w="521970" h="294004">
                <a:moveTo>
                  <a:pt x="521589" y="160197"/>
                </a:moveTo>
                <a:lnTo>
                  <a:pt x="521055" y="154609"/>
                </a:lnTo>
                <a:lnTo>
                  <a:pt x="518706" y="148475"/>
                </a:lnTo>
                <a:lnTo>
                  <a:pt x="514756" y="142938"/>
                </a:lnTo>
                <a:lnTo>
                  <a:pt x="508939" y="136398"/>
                </a:lnTo>
                <a:lnTo>
                  <a:pt x="504774" y="131203"/>
                </a:lnTo>
                <a:lnTo>
                  <a:pt x="504774" y="162191"/>
                </a:lnTo>
                <a:lnTo>
                  <a:pt x="502729" y="169938"/>
                </a:lnTo>
                <a:lnTo>
                  <a:pt x="502653" y="170218"/>
                </a:lnTo>
                <a:lnTo>
                  <a:pt x="498944" y="177876"/>
                </a:lnTo>
                <a:lnTo>
                  <a:pt x="498640" y="178447"/>
                </a:lnTo>
                <a:lnTo>
                  <a:pt x="494804" y="184023"/>
                </a:lnTo>
                <a:lnTo>
                  <a:pt x="494715" y="184175"/>
                </a:lnTo>
                <a:lnTo>
                  <a:pt x="492417" y="186461"/>
                </a:lnTo>
                <a:lnTo>
                  <a:pt x="490131" y="189890"/>
                </a:lnTo>
                <a:lnTo>
                  <a:pt x="486117" y="189318"/>
                </a:lnTo>
                <a:lnTo>
                  <a:pt x="425373" y="177876"/>
                </a:lnTo>
                <a:lnTo>
                  <a:pt x="416267" y="176149"/>
                </a:lnTo>
                <a:lnTo>
                  <a:pt x="414553" y="176149"/>
                </a:lnTo>
                <a:lnTo>
                  <a:pt x="349275" y="177876"/>
                </a:lnTo>
                <a:lnTo>
                  <a:pt x="353555" y="169938"/>
                </a:lnTo>
                <a:lnTo>
                  <a:pt x="356933" y="161620"/>
                </a:lnTo>
                <a:lnTo>
                  <a:pt x="359346" y="152984"/>
                </a:lnTo>
                <a:lnTo>
                  <a:pt x="360730" y="144094"/>
                </a:lnTo>
                <a:lnTo>
                  <a:pt x="355942" y="100812"/>
                </a:lnTo>
                <a:lnTo>
                  <a:pt x="338328" y="71869"/>
                </a:lnTo>
                <a:lnTo>
                  <a:pt x="321030" y="47536"/>
                </a:lnTo>
                <a:lnTo>
                  <a:pt x="317754" y="22301"/>
                </a:lnTo>
                <a:lnTo>
                  <a:pt x="317728" y="22123"/>
                </a:lnTo>
                <a:lnTo>
                  <a:pt x="317360" y="19265"/>
                </a:lnTo>
                <a:lnTo>
                  <a:pt x="317309" y="18872"/>
                </a:lnTo>
                <a:lnTo>
                  <a:pt x="317207" y="18110"/>
                </a:lnTo>
                <a:lnTo>
                  <a:pt x="325793" y="18872"/>
                </a:lnTo>
                <a:lnTo>
                  <a:pt x="334759" y="20332"/>
                </a:lnTo>
                <a:lnTo>
                  <a:pt x="334606" y="20332"/>
                </a:lnTo>
                <a:lnTo>
                  <a:pt x="342734" y="22301"/>
                </a:lnTo>
                <a:lnTo>
                  <a:pt x="350989" y="24980"/>
                </a:lnTo>
                <a:lnTo>
                  <a:pt x="401955" y="45034"/>
                </a:lnTo>
                <a:lnTo>
                  <a:pt x="399656" y="52476"/>
                </a:lnTo>
                <a:lnTo>
                  <a:pt x="398513" y="59918"/>
                </a:lnTo>
                <a:lnTo>
                  <a:pt x="398526" y="71374"/>
                </a:lnTo>
                <a:lnTo>
                  <a:pt x="401383" y="74803"/>
                </a:lnTo>
                <a:lnTo>
                  <a:pt x="405384" y="75374"/>
                </a:lnTo>
                <a:lnTo>
                  <a:pt x="408254" y="75374"/>
                </a:lnTo>
                <a:lnTo>
                  <a:pt x="416382" y="71374"/>
                </a:lnTo>
                <a:lnTo>
                  <a:pt x="423633" y="68859"/>
                </a:lnTo>
                <a:lnTo>
                  <a:pt x="431215" y="67310"/>
                </a:lnTo>
                <a:lnTo>
                  <a:pt x="439166" y="66789"/>
                </a:lnTo>
                <a:lnTo>
                  <a:pt x="442036" y="66789"/>
                </a:lnTo>
                <a:lnTo>
                  <a:pt x="444893" y="65646"/>
                </a:lnTo>
                <a:lnTo>
                  <a:pt x="475221" y="103136"/>
                </a:lnTo>
                <a:lnTo>
                  <a:pt x="476897" y="118897"/>
                </a:lnTo>
                <a:lnTo>
                  <a:pt x="476961" y="119468"/>
                </a:lnTo>
                <a:lnTo>
                  <a:pt x="481076" y="128181"/>
                </a:lnTo>
                <a:lnTo>
                  <a:pt x="490131" y="140652"/>
                </a:lnTo>
                <a:lnTo>
                  <a:pt x="499186" y="151841"/>
                </a:lnTo>
                <a:lnTo>
                  <a:pt x="503301" y="156679"/>
                </a:lnTo>
                <a:lnTo>
                  <a:pt x="504774" y="162191"/>
                </a:lnTo>
                <a:lnTo>
                  <a:pt x="504774" y="131203"/>
                </a:lnTo>
                <a:lnTo>
                  <a:pt x="503516" y="129628"/>
                </a:lnTo>
                <a:lnTo>
                  <a:pt x="498462" y="122732"/>
                </a:lnTo>
                <a:lnTo>
                  <a:pt x="493560" y="115455"/>
                </a:lnTo>
                <a:lnTo>
                  <a:pt x="490766" y="94475"/>
                </a:lnTo>
                <a:lnTo>
                  <a:pt x="482942" y="75603"/>
                </a:lnTo>
                <a:lnTo>
                  <a:pt x="453491" y="45605"/>
                </a:lnTo>
                <a:lnTo>
                  <a:pt x="453542" y="31813"/>
                </a:lnTo>
                <a:lnTo>
                  <a:pt x="452640" y="28422"/>
                </a:lnTo>
                <a:lnTo>
                  <a:pt x="450481" y="20332"/>
                </a:lnTo>
                <a:lnTo>
                  <a:pt x="443407" y="13538"/>
                </a:lnTo>
                <a:lnTo>
                  <a:pt x="431152" y="13538"/>
                </a:lnTo>
                <a:lnTo>
                  <a:pt x="424942" y="15862"/>
                </a:lnTo>
                <a:lnTo>
                  <a:pt x="419277" y="19265"/>
                </a:lnTo>
                <a:lnTo>
                  <a:pt x="414248" y="23520"/>
                </a:lnTo>
                <a:lnTo>
                  <a:pt x="409968" y="28422"/>
                </a:lnTo>
                <a:lnTo>
                  <a:pt x="383628" y="18110"/>
                </a:lnTo>
                <a:lnTo>
                  <a:pt x="357289" y="7810"/>
                </a:lnTo>
                <a:lnTo>
                  <a:pt x="353593" y="6667"/>
                </a:lnTo>
                <a:lnTo>
                  <a:pt x="345173" y="4064"/>
                </a:lnTo>
                <a:lnTo>
                  <a:pt x="333222" y="1511"/>
                </a:lnTo>
                <a:lnTo>
                  <a:pt x="333502" y="1511"/>
                </a:lnTo>
                <a:lnTo>
                  <a:pt x="320497" y="0"/>
                </a:lnTo>
                <a:lnTo>
                  <a:pt x="299224" y="0"/>
                </a:lnTo>
                <a:lnTo>
                  <a:pt x="294589" y="215"/>
                </a:lnTo>
                <a:lnTo>
                  <a:pt x="287921" y="762"/>
                </a:lnTo>
                <a:lnTo>
                  <a:pt x="281139" y="1511"/>
                </a:lnTo>
                <a:lnTo>
                  <a:pt x="243916" y="6667"/>
                </a:lnTo>
                <a:lnTo>
                  <a:pt x="224231" y="6667"/>
                </a:lnTo>
                <a:lnTo>
                  <a:pt x="190207" y="6184"/>
                </a:lnTo>
                <a:lnTo>
                  <a:pt x="168275" y="6184"/>
                </a:lnTo>
                <a:lnTo>
                  <a:pt x="125577" y="12204"/>
                </a:lnTo>
                <a:lnTo>
                  <a:pt x="85674" y="29273"/>
                </a:lnTo>
                <a:lnTo>
                  <a:pt x="51181" y="55333"/>
                </a:lnTo>
                <a:lnTo>
                  <a:pt x="24066" y="88455"/>
                </a:lnTo>
                <a:lnTo>
                  <a:pt x="6350" y="126707"/>
                </a:lnTo>
                <a:lnTo>
                  <a:pt x="88" y="167563"/>
                </a:lnTo>
                <a:lnTo>
                  <a:pt x="0" y="179590"/>
                </a:lnTo>
                <a:lnTo>
                  <a:pt x="495" y="184023"/>
                </a:lnTo>
                <a:lnTo>
                  <a:pt x="571" y="184746"/>
                </a:lnTo>
                <a:lnTo>
                  <a:pt x="26339" y="221386"/>
                </a:lnTo>
                <a:lnTo>
                  <a:pt x="26454" y="264337"/>
                </a:lnTo>
                <a:lnTo>
                  <a:pt x="28562" y="274993"/>
                </a:lnTo>
                <a:lnTo>
                  <a:pt x="34645" y="284086"/>
                </a:lnTo>
                <a:lnTo>
                  <a:pt x="43726" y="290169"/>
                </a:lnTo>
                <a:lnTo>
                  <a:pt x="54965" y="292392"/>
                </a:lnTo>
                <a:lnTo>
                  <a:pt x="66205" y="290169"/>
                </a:lnTo>
                <a:lnTo>
                  <a:pt x="75298" y="284086"/>
                </a:lnTo>
                <a:lnTo>
                  <a:pt x="81381" y="274993"/>
                </a:lnTo>
                <a:lnTo>
                  <a:pt x="83375" y="264909"/>
                </a:lnTo>
                <a:lnTo>
                  <a:pt x="83489" y="264337"/>
                </a:lnTo>
                <a:lnTo>
                  <a:pt x="83591" y="236855"/>
                </a:lnTo>
                <a:lnTo>
                  <a:pt x="114960" y="220891"/>
                </a:lnTo>
                <a:lnTo>
                  <a:pt x="136563" y="201917"/>
                </a:lnTo>
                <a:lnTo>
                  <a:pt x="138010" y="199631"/>
                </a:lnTo>
                <a:lnTo>
                  <a:pt x="149136" y="182092"/>
                </a:lnTo>
                <a:lnTo>
                  <a:pt x="153454" y="163550"/>
                </a:lnTo>
                <a:lnTo>
                  <a:pt x="151511" y="150380"/>
                </a:lnTo>
                <a:lnTo>
                  <a:pt x="143497" y="135001"/>
                </a:lnTo>
                <a:lnTo>
                  <a:pt x="126161" y="122732"/>
                </a:lnTo>
                <a:lnTo>
                  <a:pt x="96189" y="118897"/>
                </a:lnTo>
                <a:lnTo>
                  <a:pt x="69773" y="125056"/>
                </a:lnTo>
                <a:lnTo>
                  <a:pt x="70116" y="125056"/>
                </a:lnTo>
                <a:lnTo>
                  <a:pt x="48882" y="139293"/>
                </a:lnTo>
                <a:lnTo>
                  <a:pt x="33794" y="160197"/>
                </a:lnTo>
                <a:lnTo>
                  <a:pt x="26911" y="185889"/>
                </a:lnTo>
                <a:lnTo>
                  <a:pt x="26911" y="199631"/>
                </a:lnTo>
                <a:lnTo>
                  <a:pt x="25196" y="199631"/>
                </a:lnTo>
                <a:lnTo>
                  <a:pt x="21755" y="195618"/>
                </a:lnTo>
                <a:lnTo>
                  <a:pt x="19469" y="191046"/>
                </a:lnTo>
                <a:lnTo>
                  <a:pt x="16611" y="182448"/>
                </a:lnTo>
                <a:lnTo>
                  <a:pt x="16040" y="178447"/>
                </a:lnTo>
                <a:lnTo>
                  <a:pt x="16141" y="168135"/>
                </a:lnTo>
                <a:lnTo>
                  <a:pt x="24333" y="125056"/>
                </a:lnTo>
                <a:lnTo>
                  <a:pt x="47015" y="85559"/>
                </a:lnTo>
                <a:lnTo>
                  <a:pt x="80721" y="53390"/>
                </a:lnTo>
                <a:lnTo>
                  <a:pt x="121983" y="31813"/>
                </a:lnTo>
                <a:lnTo>
                  <a:pt x="121793" y="31813"/>
                </a:lnTo>
                <a:lnTo>
                  <a:pt x="167246" y="23926"/>
                </a:lnTo>
                <a:lnTo>
                  <a:pt x="189077" y="23926"/>
                </a:lnTo>
                <a:lnTo>
                  <a:pt x="223380" y="24409"/>
                </a:lnTo>
                <a:lnTo>
                  <a:pt x="243344" y="24409"/>
                </a:lnTo>
                <a:lnTo>
                  <a:pt x="248183" y="23926"/>
                </a:lnTo>
                <a:lnTo>
                  <a:pt x="248450" y="23926"/>
                </a:lnTo>
                <a:lnTo>
                  <a:pt x="261099" y="22123"/>
                </a:lnTo>
                <a:lnTo>
                  <a:pt x="242443" y="74803"/>
                </a:lnTo>
                <a:lnTo>
                  <a:pt x="242316" y="75158"/>
                </a:lnTo>
                <a:lnTo>
                  <a:pt x="242239" y="75374"/>
                </a:lnTo>
                <a:lnTo>
                  <a:pt x="242163" y="75603"/>
                </a:lnTo>
                <a:lnTo>
                  <a:pt x="236816" y="129628"/>
                </a:lnTo>
                <a:lnTo>
                  <a:pt x="236689" y="130848"/>
                </a:lnTo>
                <a:lnTo>
                  <a:pt x="239102" y="176149"/>
                </a:lnTo>
                <a:lnTo>
                  <a:pt x="239191" y="177876"/>
                </a:lnTo>
                <a:lnTo>
                  <a:pt x="239280" y="179590"/>
                </a:lnTo>
                <a:lnTo>
                  <a:pt x="244487" y="213372"/>
                </a:lnTo>
                <a:lnTo>
                  <a:pt x="242201" y="213944"/>
                </a:lnTo>
                <a:lnTo>
                  <a:pt x="228358" y="216535"/>
                </a:lnTo>
                <a:lnTo>
                  <a:pt x="214363" y="218313"/>
                </a:lnTo>
                <a:lnTo>
                  <a:pt x="200253" y="219341"/>
                </a:lnTo>
                <a:lnTo>
                  <a:pt x="186093" y="219671"/>
                </a:lnTo>
                <a:lnTo>
                  <a:pt x="134556" y="219671"/>
                </a:lnTo>
                <a:lnTo>
                  <a:pt x="125133" y="227406"/>
                </a:lnTo>
                <a:lnTo>
                  <a:pt x="115011" y="234276"/>
                </a:lnTo>
                <a:lnTo>
                  <a:pt x="104355" y="240284"/>
                </a:lnTo>
                <a:lnTo>
                  <a:pt x="93332" y="245440"/>
                </a:lnTo>
                <a:lnTo>
                  <a:pt x="93332" y="264909"/>
                </a:lnTo>
                <a:lnTo>
                  <a:pt x="95326" y="274993"/>
                </a:lnTo>
                <a:lnTo>
                  <a:pt x="95440" y="275577"/>
                </a:lnTo>
                <a:lnTo>
                  <a:pt x="95554" y="276148"/>
                </a:lnTo>
                <a:lnTo>
                  <a:pt x="101638" y="285229"/>
                </a:lnTo>
                <a:lnTo>
                  <a:pt x="110718" y="291312"/>
                </a:lnTo>
                <a:lnTo>
                  <a:pt x="121958" y="293535"/>
                </a:lnTo>
                <a:lnTo>
                  <a:pt x="133197" y="291312"/>
                </a:lnTo>
                <a:lnTo>
                  <a:pt x="142290" y="285229"/>
                </a:lnTo>
                <a:lnTo>
                  <a:pt x="148374" y="276148"/>
                </a:lnTo>
                <a:lnTo>
                  <a:pt x="150583" y="264909"/>
                </a:lnTo>
                <a:lnTo>
                  <a:pt x="150583" y="236855"/>
                </a:lnTo>
                <a:lnTo>
                  <a:pt x="186093" y="236855"/>
                </a:lnTo>
                <a:lnTo>
                  <a:pt x="230936" y="233222"/>
                </a:lnTo>
                <a:lnTo>
                  <a:pt x="253657" y="228828"/>
                </a:lnTo>
                <a:lnTo>
                  <a:pt x="253657" y="264909"/>
                </a:lnTo>
                <a:lnTo>
                  <a:pt x="255651" y="274993"/>
                </a:lnTo>
                <a:lnTo>
                  <a:pt x="255765" y="275577"/>
                </a:lnTo>
                <a:lnTo>
                  <a:pt x="255866" y="276148"/>
                </a:lnTo>
                <a:lnTo>
                  <a:pt x="261950" y="285229"/>
                </a:lnTo>
                <a:lnTo>
                  <a:pt x="271043" y="291312"/>
                </a:lnTo>
                <a:lnTo>
                  <a:pt x="282282" y="293535"/>
                </a:lnTo>
                <a:lnTo>
                  <a:pt x="293522" y="291312"/>
                </a:lnTo>
                <a:lnTo>
                  <a:pt x="302615" y="285229"/>
                </a:lnTo>
                <a:lnTo>
                  <a:pt x="308698" y="276148"/>
                </a:lnTo>
                <a:lnTo>
                  <a:pt x="310908" y="264909"/>
                </a:lnTo>
                <a:lnTo>
                  <a:pt x="310908" y="228828"/>
                </a:lnTo>
                <a:lnTo>
                  <a:pt x="310908" y="211658"/>
                </a:lnTo>
                <a:lnTo>
                  <a:pt x="318922" y="208216"/>
                </a:lnTo>
                <a:lnTo>
                  <a:pt x="322364" y="206502"/>
                </a:lnTo>
                <a:lnTo>
                  <a:pt x="322478" y="264909"/>
                </a:lnTo>
                <a:lnTo>
                  <a:pt x="324472" y="274993"/>
                </a:lnTo>
                <a:lnTo>
                  <a:pt x="324586" y="275577"/>
                </a:lnTo>
                <a:lnTo>
                  <a:pt x="330669" y="284657"/>
                </a:lnTo>
                <a:lnTo>
                  <a:pt x="339750" y="290741"/>
                </a:lnTo>
                <a:lnTo>
                  <a:pt x="350989" y="292963"/>
                </a:lnTo>
                <a:lnTo>
                  <a:pt x="362229" y="290741"/>
                </a:lnTo>
                <a:lnTo>
                  <a:pt x="371322" y="284657"/>
                </a:lnTo>
                <a:lnTo>
                  <a:pt x="377405" y="275577"/>
                </a:lnTo>
                <a:lnTo>
                  <a:pt x="379514" y="264909"/>
                </a:lnTo>
                <a:lnTo>
                  <a:pt x="379628" y="206502"/>
                </a:lnTo>
                <a:lnTo>
                  <a:pt x="379628" y="193903"/>
                </a:lnTo>
                <a:lnTo>
                  <a:pt x="413410" y="192760"/>
                </a:lnTo>
                <a:lnTo>
                  <a:pt x="484403" y="206502"/>
                </a:lnTo>
                <a:lnTo>
                  <a:pt x="487845" y="206502"/>
                </a:lnTo>
                <a:lnTo>
                  <a:pt x="494715" y="204787"/>
                </a:lnTo>
                <a:lnTo>
                  <a:pt x="501586" y="201345"/>
                </a:lnTo>
                <a:lnTo>
                  <a:pt x="506730" y="196189"/>
                </a:lnTo>
                <a:lnTo>
                  <a:pt x="509333" y="192760"/>
                </a:lnTo>
                <a:lnTo>
                  <a:pt x="510641" y="191046"/>
                </a:lnTo>
                <a:lnTo>
                  <a:pt x="521474" y="162191"/>
                </a:lnTo>
                <a:lnTo>
                  <a:pt x="521589" y="160197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368546" y="3833621"/>
            <a:ext cx="1122680" cy="434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10"/>
              </a:lnSpc>
              <a:spcBef>
                <a:spcPts val="100"/>
              </a:spcBef>
            </a:pPr>
            <a:r>
              <a:rPr sz="1400" b="1" spc="-10" dirty="0">
                <a:latin typeface="Calibri"/>
                <a:cs typeface="Calibri"/>
              </a:rPr>
              <a:t>Perform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610"/>
              </a:lnSpc>
            </a:pPr>
            <a:r>
              <a:rPr sz="1400" b="1" dirty="0">
                <a:latin typeface="Calibri"/>
                <a:cs typeface="Calibri"/>
              </a:rPr>
              <a:t>data</a:t>
            </a:r>
            <a:r>
              <a:rPr sz="1400" b="1" spc="-5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wrangling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68546" y="4667758"/>
            <a:ext cx="1565910" cy="50165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latin typeface="Calibri"/>
                <a:cs typeface="Calibri"/>
              </a:rPr>
              <a:t>Using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pandas,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flatten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the 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tabular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structure, </a:t>
            </a:r>
            <a:r>
              <a:rPr sz="1100" dirty="0">
                <a:latin typeface="Calibri"/>
                <a:cs typeface="Calibri"/>
              </a:rPr>
              <a:t>cleaned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missing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values.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331089" y="3313925"/>
            <a:ext cx="395605" cy="400685"/>
          </a:xfrm>
          <a:custGeom>
            <a:avLst/>
            <a:gdLst/>
            <a:ahLst/>
            <a:cxnLst/>
            <a:rect l="l" t="t" r="r" b="b"/>
            <a:pathLst>
              <a:path w="395604" h="400685">
                <a:moveTo>
                  <a:pt x="377901" y="40119"/>
                </a:moveTo>
                <a:lnTo>
                  <a:pt x="374764" y="24511"/>
                </a:lnTo>
                <a:lnTo>
                  <a:pt x="366191" y="11760"/>
                </a:lnTo>
                <a:lnTo>
                  <a:pt x="353453" y="3162"/>
                </a:lnTo>
                <a:lnTo>
                  <a:pt x="337858" y="0"/>
                </a:lnTo>
                <a:lnTo>
                  <a:pt x="322237" y="3162"/>
                </a:lnTo>
                <a:lnTo>
                  <a:pt x="309486" y="11760"/>
                </a:lnTo>
                <a:lnTo>
                  <a:pt x="300888" y="24511"/>
                </a:lnTo>
                <a:lnTo>
                  <a:pt x="297751" y="40119"/>
                </a:lnTo>
                <a:lnTo>
                  <a:pt x="298983" y="49987"/>
                </a:lnTo>
                <a:lnTo>
                  <a:pt x="302577" y="59169"/>
                </a:lnTo>
                <a:lnTo>
                  <a:pt x="308305" y="67208"/>
                </a:lnTo>
                <a:lnTo>
                  <a:pt x="315950" y="73672"/>
                </a:lnTo>
                <a:lnTo>
                  <a:pt x="286283" y="160362"/>
                </a:lnTo>
                <a:lnTo>
                  <a:pt x="278079" y="160362"/>
                </a:lnTo>
                <a:lnTo>
                  <a:pt x="270116" y="162852"/>
                </a:lnTo>
                <a:lnTo>
                  <a:pt x="263385" y="167525"/>
                </a:lnTo>
                <a:lnTo>
                  <a:pt x="228041" y="141008"/>
                </a:lnTo>
                <a:lnTo>
                  <a:pt x="203606" y="122682"/>
                </a:lnTo>
                <a:lnTo>
                  <a:pt x="206057" y="106959"/>
                </a:lnTo>
                <a:lnTo>
                  <a:pt x="202412" y="92036"/>
                </a:lnTo>
                <a:lnTo>
                  <a:pt x="193433" y="79565"/>
                </a:lnTo>
                <a:lnTo>
                  <a:pt x="179882" y="71208"/>
                </a:lnTo>
                <a:lnTo>
                  <a:pt x="164160" y="68757"/>
                </a:lnTo>
                <a:lnTo>
                  <a:pt x="149237" y="72402"/>
                </a:lnTo>
                <a:lnTo>
                  <a:pt x="136766" y="81381"/>
                </a:lnTo>
                <a:lnTo>
                  <a:pt x="128409" y="94919"/>
                </a:lnTo>
                <a:lnTo>
                  <a:pt x="125933" y="108140"/>
                </a:lnTo>
                <a:lnTo>
                  <a:pt x="127863" y="121107"/>
                </a:lnTo>
                <a:lnTo>
                  <a:pt x="133870" y="132753"/>
                </a:lnTo>
                <a:lnTo>
                  <a:pt x="143598" y="142036"/>
                </a:lnTo>
                <a:lnTo>
                  <a:pt x="105410" y="263436"/>
                </a:lnTo>
                <a:lnTo>
                  <a:pt x="103060" y="263436"/>
                </a:lnTo>
                <a:lnTo>
                  <a:pt x="87452" y="266547"/>
                </a:lnTo>
                <a:lnTo>
                  <a:pt x="74701" y="275107"/>
                </a:lnTo>
                <a:lnTo>
                  <a:pt x="66078" y="287820"/>
                </a:lnTo>
                <a:lnTo>
                  <a:pt x="62890" y="303415"/>
                </a:lnTo>
                <a:lnTo>
                  <a:pt x="66001" y="319024"/>
                </a:lnTo>
                <a:lnTo>
                  <a:pt x="74561" y="331787"/>
                </a:lnTo>
                <a:lnTo>
                  <a:pt x="87388" y="340487"/>
                </a:lnTo>
                <a:lnTo>
                  <a:pt x="87642" y="340487"/>
                </a:lnTo>
                <a:lnTo>
                  <a:pt x="102870" y="343598"/>
                </a:lnTo>
                <a:lnTo>
                  <a:pt x="118478" y="340487"/>
                </a:lnTo>
                <a:lnTo>
                  <a:pt x="131241" y="331927"/>
                </a:lnTo>
                <a:lnTo>
                  <a:pt x="139865" y="319201"/>
                </a:lnTo>
                <a:lnTo>
                  <a:pt x="143052" y="303606"/>
                </a:lnTo>
                <a:lnTo>
                  <a:pt x="141973" y="294284"/>
                </a:lnTo>
                <a:lnTo>
                  <a:pt x="138823" y="285584"/>
                </a:lnTo>
                <a:lnTo>
                  <a:pt x="133756" y="277837"/>
                </a:lnTo>
                <a:lnTo>
                  <a:pt x="126936" y="271386"/>
                </a:lnTo>
                <a:lnTo>
                  <a:pt x="165468" y="148907"/>
                </a:lnTo>
                <a:lnTo>
                  <a:pt x="174586" y="148907"/>
                </a:lnTo>
                <a:lnTo>
                  <a:pt x="182981" y="146126"/>
                </a:lnTo>
                <a:lnTo>
                  <a:pt x="189865" y="141008"/>
                </a:lnTo>
                <a:lnTo>
                  <a:pt x="249123" y="185381"/>
                </a:lnTo>
                <a:lnTo>
                  <a:pt x="247218" y="190182"/>
                </a:lnTo>
                <a:lnTo>
                  <a:pt x="246227" y="195287"/>
                </a:lnTo>
                <a:lnTo>
                  <a:pt x="246214" y="200482"/>
                </a:lnTo>
                <a:lnTo>
                  <a:pt x="249377" y="216077"/>
                </a:lnTo>
                <a:lnTo>
                  <a:pt x="257975" y="228815"/>
                </a:lnTo>
                <a:lnTo>
                  <a:pt x="270725" y="237401"/>
                </a:lnTo>
                <a:lnTo>
                  <a:pt x="286270" y="240538"/>
                </a:lnTo>
                <a:lnTo>
                  <a:pt x="301879" y="237401"/>
                </a:lnTo>
                <a:lnTo>
                  <a:pt x="314617" y="228815"/>
                </a:lnTo>
                <a:lnTo>
                  <a:pt x="323215" y="216077"/>
                </a:lnTo>
                <a:lnTo>
                  <a:pt x="326364" y="200482"/>
                </a:lnTo>
                <a:lnTo>
                  <a:pt x="325132" y="190576"/>
                </a:lnTo>
                <a:lnTo>
                  <a:pt x="321564" y="181419"/>
                </a:lnTo>
                <a:lnTo>
                  <a:pt x="315874" y="173418"/>
                </a:lnTo>
                <a:lnTo>
                  <a:pt x="308952" y="167525"/>
                </a:lnTo>
                <a:lnTo>
                  <a:pt x="308279" y="166941"/>
                </a:lnTo>
                <a:lnTo>
                  <a:pt x="337820" y="80200"/>
                </a:lnTo>
                <a:lnTo>
                  <a:pt x="353428" y="77050"/>
                </a:lnTo>
                <a:lnTo>
                  <a:pt x="366166" y="68453"/>
                </a:lnTo>
                <a:lnTo>
                  <a:pt x="374751" y="55714"/>
                </a:lnTo>
                <a:lnTo>
                  <a:pt x="377901" y="40119"/>
                </a:lnTo>
                <a:close/>
              </a:path>
              <a:path w="395604" h="400685">
                <a:moveTo>
                  <a:pt x="395084" y="366026"/>
                </a:moveTo>
                <a:lnTo>
                  <a:pt x="34353" y="366026"/>
                </a:lnTo>
                <a:lnTo>
                  <a:pt x="34353" y="266"/>
                </a:lnTo>
                <a:lnTo>
                  <a:pt x="0" y="266"/>
                </a:lnTo>
                <a:lnTo>
                  <a:pt x="0" y="366026"/>
                </a:lnTo>
                <a:lnTo>
                  <a:pt x="0" y="400316"/>
                </a:lnTo>
                <a:lnTo>
                  <a:pt x="395084" y="400316"/>
                </a:lnTo>
                <a:lnTo>
                  <a:pt x="395084" y="366026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235065" y="3833621"/>
            <a:ext cx="1523365" cy="82486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>
              <a:lnSpc>
                <a:spcPts val="1540"/>
              </a:lnSpc>
              <a:spcBef>
                <a:spcPts val="270"/>
              </a:spcBef>
            </a:pPr>
            <a:r>
              <a:rPr sz="1400" b="1" spc="-10" dirty="0">
                <a:latin typeface="Calibri"/>
                <a:cs typeface="Calibri"/>
              </a:rPr>
              <a:t>Perform</a:t>
            </a:r>
            <a:r>
              <a:rPr sz="1400" b="1" spc="-1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exploratory </a:t>
            </a:r>
            <a:r>
              <a:rPr sz="1400" b="1" dirty="0">
                <a:latin typeface="Calibri"/>
                <a:cs typeface="Calibri"/>
              </a:rPr>
              <a:t>data</a:t>
            </a:r>
            <a:r>
              <a:rPr sz="1400" b="1" spc="-6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analysis</a:t>
            </a:r>
            <a:r>
              <a:rPr sz="1400" b="1" spc="-50" dirty="0">
                <a:latin typeface="Calibri"/>
                <a:cs typeface="Calibri"/>
              </a:rPr>
              <a:t> </a:t>
            </a:r>
            <a:r>
              <a:rPr sz="1400" b="1" spc="-20" dirty="0">
                <a:latin typeface="Calibri"/>
                <a:cs typeface="Calibri"/>
              </a:rPr>
              <a:t>(EDA) </a:t>
            </a:r>
            <a:r>
              <a:rPr sz="1400" b="1" dirty="0">
                <a:latin typeface="Calibri"/>
                <a:cs typeface="Calibri"/>
              </a:rPr>
              <a:t>using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visualization </a:t>
            </a:r>
            <a:r>
              <a:rPr sz="1400" b="1" dirty="0">
                <a:latin typeface="Calibri"/>
                <a:cs typeface="Calibri"/>
              </a:rPr>
              <a:t>and</a:t>
            </a:r>
            <a:r>
              <a:rPr sz="1400" b="1" spc="-15" dirty="0">
                <a:latin typeface="Calibri"/>
                <a:cs typeface="Calibri"/>
              </a:rPr>
              <a:t> </a:t>
            </a:r>
            <a:r>
              <a:rPr sz="1400" b="1" spc="-25" dirty="0">
                <a:latin typeface="Calibri"/>
                <a:cs typeface="Calibri"/>
              </a:rPr>
              <a:t>SQL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197761" y="3319690"/>
            <a:ext cx="388620" cy="389890"/>
          </a:xfrm>
          <a:custGeom>
            <a:avLst/>
            <a:gdLst/>
            <a:ahLst/>
            <a:cxnLst/>
            <a:rect l="l" t="t" r="r" b="b"/>
            <a:pathLst>
              <a:path w="388620" h="389889">
                <a:moveTo>
                  <a:pt x="131330" y="120243"/>
                </a:moveTo>
                <a:lnTo>
                  <a:pt x="68516" y="120243"/>
                </a:lnTo>
                <a:lnTo>
                  <a:pt x="68516" y="320649"/>
                </a:lnTo>
                <a:lnTo>
                  <a:pt x="131330" y="320649"/>
                </a:lnTo>
                <a:lnTo>
                  <a:pt x="131330" y="120243"/>
                </a:lnTo>
                <a:close/>
              </a:path>
              <a:path w="388620" h="389889">
                <a:moveTo>
                  <a:pt x="216979" y="0"/>
                </a:moveTo>
                <a:lnTo>
                  <a:pt x="154165" y="0"/>
                </a:lnTo>
                <a:lnTo>
                  <a:pt x="154165" y="320649"/>
                </a:lnTo>
                <a:lnTo>
                  <a:pt x="216979" y="320649"/>
                </a:lnTo>
                <a:lnTo>
                  <a:pt x="216979" y="0"/>
                </a:lnTo>
                <a:close/>
              </a:path>
              <a:path w="388620" h="389889">
                <a:moveTo>
                  <a:pt x="302641" y="120243"/>
                </a:moveTo>
                <a:lnTo>
                  <a:pt x="239826" y="120243"/>
                </a:lnTo>
                <a:lnTo>
                  <a:pt x="239826" y="320649"/>
                </a:lnTo>
                <a:lnTo>
                  <a:pt x="302641" y="320649"/>
                </a:lnTo>
                <a:lnTo>
                  <a:pt x="302641" y="120243"/>
                </a:lnTo>
                <a:close/>
              </a:path>
              <a:path w="388620" h="389889">
                <a:moveTo>
                  <a:pt x="388289" y="355028"/>
                </a:moveTo>
                <a:lnTo>
                  <a:pt x="34251" y="355028"/>
                </a:lnTo>
                <a:lnTo>
                  <a:pt x="34251" y="203"/>
                </a:lnTo>
                <a:lnTo>
                  <a:pt x="0" y="203"/>
                </a:lnTo>
                <a:lnTo>
                  <a:pt x="0" y="355028"/>
                </a:lnTo>
                <a:lnTo>
                  <a:pt x="0" y="389369"/>
                </a:lnTo>
                <a:lnTo>
                  <a:pt x="388289" y="389369"/>
                </a:lnTo>
                <a:lnTo>
                  <a:pt x="388289" y="355028"/>
                </a:lnTo>
                <a:close/>
              </a:path>
              <a:path w="388620" h="389889">
                <a:moveTo>
                  <a:pt x="388289" y="217576"/>
                </a:moveTo>
                <a:lnTo>
                  <a:pt x="325475" y="217576"/>
                </a:lnTo>
                <a:lnTo>
                  <a:pt x="325475" y="320649"/>
                </a:lnTo>
                <a:lnTo>
                  <a:pt x="388289" y="320649"/>
                </a:lnTo>
                <a:lnTo>
                  <a:pt x="388289" y="217576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101710" y="3833621"/>
            <a:ext cx="1575435" cy="82486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>
              <a:lnSpc>
                <a:spcPts val="1540"/>
              </a:lnSpc>
              <a:spcBef>
                <a:spcPts val="270"/>
              </a:spcBef>
            </a:pPr>
            <a:r>
              <a:rPr sz="1400" b="1" spc="-10" dirty="0">
                <a:latin typeface="Calibri"/>
                <a:cs typeface="Calibri"/>
              </a:rPr>
              <a:t>Perform</a:t>
            </a:r>
            <a:r>
              <a:rPr sz="1400" b="1" spc="-1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interactive </a:t>
            </a:r>
            <a:r>
              <a:rPr sz="1400" b="1" dirty="0">
                <a:latin typeface="Calibri"/>
                <a:cs typeface="Calibri"/>
              </a:rPr>
              <a:t>visual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analytics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spc="-20" dirty="0">
                <a:latin typeface="Calibri"/>
                <a:cs typeface="Calibri"/>
              </a:rPr>
              <a:t>using </a:t>
            </a:r>
            <a:r>
              <a:rPr sz="1400" b="1" spc="-10" dirty="0">
                <a:latin typeface="Calibri"/>
                <a:cs typeface="Calibri"/>
              </a:rPr>
              <a:t>Folium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500"/>
              </a:lnSpc>
            </a:pPr>
            <a:r>
              <a:rPr sz="1400" b="1" dirty="0">
                <a:latin typeface="Calibri"/>
                <a:cs typeface="Calibri"/>
              </a:rPr>
              <a:t>and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Plotly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b="1" spc="-20" dirty="0">
                <a:latin typeface="Calibri"/>
                <a:cs typeface="Calibri"/>
              </a:rPr>
              <a:t>Dash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993516" y="3329985"/>
            <a:ext cx="529590" cy="372110"/>
          </a:xfrm>
          <a:custGeom>
            <a:avLst/>
            <a:gdLst/>
            <a:ahLst/>
            <a:cxnLst/>
            <a:rect l="l" t="t" r="r" b="b"/>
            <a:pathLst>
              <a:path w="529590" h="372110">
                <a:moveTo>
                  <a:pt x="482684" y="0"/>
                </a:moveTo>
                <a:lnTo>
                  <a:pt x="189522" y="277139"/>
                </a:lnTo>
                <a:lnTo>
                  <a:pt x="48667" y="132843"/>
                </a:lnTo>
                <a:lnTo>
                  <a:pt x="0" y="179224"/>
                </a:lnTo>
                <a:lnTo>
                  <a:pt x="187232" y="371618"/>
                </a:lnTo>
                <a:lnTo>
                  <a:pt x="236474" y="325810"/>
                </a:lnTo>
                <a:lnTo>
                  <a:pt x="529064" y="48098"/>
                </a:lnTo>
                <a:lnTo>
                  <a:pt x="48268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9967976" y="3833621"/>
            <a:ext cx="1557020" cy="62992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>
              <a:lnSpc>
                <a:spcPts val="1540"/>
              </a:lnSpc>
              <a:spcBef>
                <a:spcPts val="270"/>
              </a:spcBef>
            </a:pPr>
            <a:r>
              <a:rPr sz="1400" b="1" dirty="0">
                <a:latin typeface="Calibri"/>
                <a:cs typeface="Calibri"/>
              </a:rPr>
              <a:t>Perform</a:t>
            </a:r>
            <a:r>
              <a:rPr sz="1400" b="1" spc="-7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predictive </a:t>
            </a:r>
            <a:r>
              <a:rPr sz="1400" b="1" dirty="0">
                <a:latin typeface="Calibri"/>
                <a:cs typeface="Calibri"/>
              </a:rPr>
              <a:t>analysis</a:t>
            </a:r>
            <a:r>
              <a:rPr sz="1400" b="1" spc="-60" dirty="0">
                <a:latin typeface="Calibri"/>
                <a:cs typeface="Calibri"/>
              </a:rPr>
              <a:t> </a:t>
            </a:r>
            <a:r>
              <a:rPr sz="1400" b="1" spc="-20" dirty="0">
                <a:latin typeface="Calibri"/>
                <a:cs typeface="Calibri"/>
              </a:rPr>
              <a:t>using </a:t>
            </a:r>
            <a:r>
              <a:rPr sz="1400" b="1" spc="-10" dirty="0">
                <a:latin typeface="Calibri"/>
                <a:cs typeface="Calibri"/>
              </a:rPr>
              <a:t>classification</a:t>
            </a:r>
            <a:r>
              <a:rPr sz="1400" b="1" spc="4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models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967976" y="4667758"/>
            <a:ext cx="1307465" cy="50165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algn="just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latin typeface="Calibri"/>
                <a:cs typeface="Calibri"/>
              </a:rPr>
              <a:t>Most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 my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work </a:t>
            </a:r>
            <a:r>
              <a:rPr sz="1100" spc="-20" dirty="0">
                <a:latin typeface="Calibri"/>
                <a:cs typeface="Calibri"/>
              </a:rPr>
              <a:t>with </a:t>
            </a:r>
            <a:r>
              <a:rPr sz="1100" dirty="0">
                <a:latin typeface="Calibri"/>
                <a:cs typeface="Calibri"/>
              </a:rPr>
              <a:t>models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was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were</a:t>
            </a:r>
            <a:r>
              <a:rPr sz="1100" spc="-20" dirty="0">
                <a:latin typeface="Calibri"/>
                <a:cs typeface="Calibri"/>
              </a:rPr>
              <a:t> tune </a:t>
            </a:r>
            <a:r>
              <a:rPr sz="1100" dirty="0">
                <a:latin typeface="Calibri"/>
                <a:cs typeface="Calibri"/>
              </a:rPr>
              <a:t>using</a:t>
            </a:r>
            <a:r>
              <a:rPr sz="1100" spc="-10" dirty="0">
                <a:latin typeface="Calibri"/>
                <a:cs typeface="Calibri"/>
              </a:rPr>
              <a:t> GridsearchCv.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6" name="object 26" descr="Development, methodology, repeat, sustain icon - Download on Iconfinder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2068" y="6007765"/>
            <a:ext cx="679406" cy="59556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575561"/>
            <a:ext cx="10305415" cy="2372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"/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After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thorough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research(reading)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SpaceX,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decided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use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publicly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free </a:t>
            </a:r>
            <a:r>
              <a:rPr sz="2200" u="sng" spc="-1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API</a:t>
            </a:r>
            <a:r>
              <a:rPr sz="2200" u="none" spc="-30" dirty="0">
                <a:solidFill>
                  <a:srgbClr val="0462C1"/>
                </a:solidFill>
                <a:latin typeface="Microsoft Sans Serif"/>
                <a:cs typeface="Microsoft Sans Serif"/>
              </a:rPr>
              <a:t> </a:t>
            </a:r>
            <a:r>
              <a:rPr sz="2200" u="none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u="none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sng" spc="-2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3"/>
              </a:rPr>
              <a:t>HTTP</a:t>
            </a:r>
            <a:r>
              <a:rPr sz="2200" u="none" spc="65" dirty="0">
                <a:solidFill>
                  <a:srgbClr val="0462C1"/>
                </a:solidFill>
                <a:latin typeface="Microsoft Sans Serif"/>
                <a:cs typeface="Microsoft Sans Serif"/>
              </a:rPr>
              <a:t> </a:t>
            </a:r>
            <a:r>
              <a:rPr sz="2200" u="none" dirty="0">
                <a:solidFill>
                  <a:srgbClr val="292929"/>
                </a:solidFill>
                <a:latin typeface="Microsoft Sans Serif"/>
                <a:cs typeface="Microsoft Sans Serif"/>
              </a:rPr>
              <a:t>python</a:t>
            </a:r>
            <a:r>
              <a:rPr sz="2200" u="none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none" dirty="0">
                <a:solidFill>
                  <a:srgbClr val="292929"/>
                </a:solidFill>
                <a:latin typeface="Microsoft Sans Serif"/>
                <a:cs typeface="Microsoft Sans Serif"/>
              </a:rPr>
              <a:t>library</a:t>
            </a:r>
            <a:r>
              <a:rPr sz="2200" u="none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none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u="none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none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2200" u="none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none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u="none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none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u="none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none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u="none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none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u="none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4"/>
              </a:rPr>
              <a:t>json</a:t>
            </a:r>
            <a:r>
              <a:rPr sz="2200" u="none" spc="-35" dirty="0">
                <a:solidFill>
                  <a:srgbClr val="0462C1"/>
                </a:solidFill>
                <a:latin typeface="Microsoft Sans Serif"/>
                <a:cs typeface="Microsoft Sans Serif"/>
              </a:rPr>
              <a:t> </a:t>
            </a:r>
            <a:r>
              <a:rPr sz="2200" u="none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format.</a:t>
            </a:r>
            <a:r>
              <a:rPr sz="2200" u="none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none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u="none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none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u="none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none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converted </a:t>
            </a:r>
            <a:r>
              <a:rPr sz="2200" u="none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4"/>
              </a:rPr>
              <a:t>json</a:t>
            </a:r>
            <a:r>
              <a:rPr sz="2200" u="none" spc="-35" dirty="0">
                <a:solidFill>
                  <a:srgbClr val="0462C1"/>
                </a:solidFill>
                <a:latin typeface="Microsoft Sans Serif"/>
                <a:cs typeface="Microsoft Sans Serif"/>
              </a:rPr>
              <a:t> </a:t>
            </a:r>
            <a:r>
              <a:rPr sz="2200" u="none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r>
              <a:rPr sz="2200" u="none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none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2200" u="none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none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u="none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none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u="none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none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frame</a:t>
            </a:r>
            <a:r>
              <a:rPr sz="2200" u="none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none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u="none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none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extract</a:t>
            </a:r>
            <a:r>
              <a:rPr sz="2200" u="none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none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u="none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none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necessary</a:t>
            </a:r>
            <a:r>
              <a:rPr sz="2200" u="none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information</a:t>
            </a:r>
            <a:r>
              <a:rPr sz="2200" u="none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none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u="none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none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200" u="none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none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u="none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none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useful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my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analysis.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filtered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“Falcon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1”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remaining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“Falcon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9”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which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interest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due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history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past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years.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cleaned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missing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early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leaving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LaunchingPad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nulls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indicating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LauchPad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used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during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launching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process.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83310" y="5224017"/>
            <a:ext cx="5947410" cy="297815"/>
            <a:chOff x="1083310" y="5224017"/>
            <a:chExt cx="5947410" cy="297815"/>
          </a:xfrm>
        </p:grpSpPr>
        <p:sp>
          <p:nvSpPr>
            <p:cNvPr id="4" name="object 4"/>
            <p:cNvSpPr/>
            <p:nvPr/>
          </p:nvSpPr>
          <p:spPr>
            <a:xfrm>
              <a:off x="1089660" y="5230367"/>
              <a:ext cx="2369820" cy="285115"/>
            </a:xfrm>
            <a:custGeom>
              <a:avLst/>
              <a:gdLst/>
              <a:ahLst/>
              <a:cxnLst/>
              <a:rect l="l" t="t" r="r" b="b"/>
              <a:pathLst>
                <a:path w="2369820" h="285114">
                  <a:moveTo>
                    <a:pt x="2227326" y="0"/>
                  </a:moveTo>
                  <a:lnTo>
                    <a:pt x="0" y="0"/>
                  </a:lnTo>
                  <a:lnTo>
                    <a:pt x="0" y="284987"/>
                  </a:lnTo>
                  <a:lnTo>
                    <a:pt x="2227326" y="284987"/>
                  </a:lnTo>
                  <a:lnTo>
                    <a:pt x="2369819" y="142493"/>
                  </a:lnTo>
                  <a:lnTo>
                    <a:pt x="222732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89660" y="5230367"/>
              <a:ext cx="2369820" cy="285115"/>
            </a:xfrm>
            <a:custGeom>
              <a:avLst/>
              <a:gdLst/>
              <a:ahLst/>
              <a:cxnLst/>
              <a:rect l="l" t="t" r="r" b="b"/>
              <a:pathLst>
                <a:path w="2369820" h="285114">
                  <a:moveTo>
                    <a:pt x="0" y="0"/>
                  </a:moveTo>
                  <a:lnTo>
                    <a:pt x="2227326" y="0"/>
                  </a:lnTo>
                  <a:lnTo>
                    <a:pt x="2369819" y="142493"/>
                  </a:lnTo>
                  <a:lnTo>
                    <a:pt x="2227326" y="284987"/>
                  </a:lnTo>
                  <a:lnTo>
                    <a:pt x="0" y="28498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90444" y="5230367"/>
              <a:ext cx="2371725" cy="285115"/>
            </a:xfrm>
            <a:custGeom>
              <a:avLst/>
              <a:gdLst/>
              <a:ahLst/>
              <a:cxnLst/>
              <a:rect l="l" t="t" r="r" b="b"/>
              <a:pathLst>
                <a:path w="2371725" h="285114">
                  <a:moveTo>
                    <a:pt x="2228850" y="0"/>
                  </a:moveTo>
                  <a:lnTo>
                    <a:pt x="0" y="0"/>
                  </a:lnTo>
                  <a:lnTo>
                    <a:pt x="142494" y="142493"/>
                  </a:lnTo>
                  <a:lnTo>
                    <a:pt x="0" y="284987"/>
                  </a:lnTo>
                  <a:lnTo>
                    <a:pt x="2228850" y="284987"/>
                  </a:lnTo>
                  <a:lnTo>
                    <a:pt x="2371344" y="142493"/>
                  </a:lnTo>
                  <a:lnTo>
                    <a:pt x="222885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90444" y="5230367"/>
              <a:ext cx="2371725" cy="285115"/>
            </a:xfrm>
            <a:custGeom>
              <a:avLst/>
              <a:gdLst/>
              <a:ahLst/>
              <a:cxnLst/>
              <a:rect l="l" t="t" r="r" b="b"/>
              <a:pathLst>
                <a:path w="2371725" h="285114">
                  <a:moveTo>
                    <a:pt x="0" y="0"/>
                  </a:moveTo>
                  <a:lnTo>
                    <a:pt x="2228850" y="0"/>
                  </a:lnTo>
                  <a:lnTo>
                    <a:pt x="2371344" y="142493"/>
                  </a:lnTo>
                  <a:lnTo>
                    <a:pt x="2228850" y="284987"/>
                  </a:lnTo>
                  <a:lnTo>
                    <a:pt x="0" y="284987"/>
                  </a:lnTo>
                  <a:lnTo>
                    <a:pt x="142494" y="1424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78095" y="5230367"/>
              <a:ext cx="2446020" cy="285115"/>
            </a:xfrm>
            <a:custGeom>
              <a:avLst/>
              <a:gdLst/>
              <a:ahLst/>
              <a:cxnLst/>
              <a:rect l="l" t="t" r="r" b="b"/>
              <a:pathLst>
                <a:path w="2446020" h="285114">
                  <a:moveTo>
                    <a:pt x="2303526" y="0"/>
                  </a:moveTo>
                  <a:lnTo>
                    <a:pt x="0" y="0"/>
                  </a:lnTo>
                  <a:lnTo>
                    <a:pt x="142493" y="142493"/>
                  </a:lnTo>
                  <a:lnTo>
                    <a:pt x="0" y="284987"/>
                  </a:lnTo>
                  <a:lnTo>
                    <a:pt x="2303526" y="284987"/>
                  </a:lnTo>
                  <a:lnTo>
                    <a:pt x="2446020" y="142493"/>
                  </a:lnTo>
                  <a:lnTo>
                    <a:pt x="230352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78095" y="5230367"/>
              <a:ext cx="2446020" cy="285115"/>
            </a:xfrm>
            <a:custGeom>
              <a:avLst/>
              <a:gdLst/>
              <a:ahLst/>
              <a:cxnLst/>
              <a:rect l="l" t="t" r="r" b="b"/>
              <a:pathLst>
                <a:path w="2446020" h="285114">
                  <a:moveTo>
                    <a:pt x="0" y="0"/>
                  </a:moveTo>
                  <a:lnTo>
                    <a:pt x="2303526" y="0"/>
                  </a:lnTo>
                  <a:lnTo>
                    <a:pt x="2446020" y="142493"/>
                  </a:lnTo>
                  <a:lnTo>
                    <a:pt x="2303526" y="284987"/>
                  </a:lnTo>
                  <a:lnTo>
                    <a:pt x="0" y="284987"/>
                  </a:lnTo>
                  <a:lnTo>
                    <a:pt x="142493" y="1424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48969" y="4615053"/>
            <a:ext cx="5484495" cy="857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Here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flow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process:</a:t>
            </a:r>
            <a:endParaRPr sz="2200">
              <a:latin typeface="Microsoft Sans Serif"/>
              <a:cs typeface="Microsoft Sans Serif"/>
            </a:endParaRPr>
          </a:p>
          <a:p>
            <a:pPr marL="1003935">
              <a:lnSpc>
                <a:spcPct val="100000"/>
              </a:lnSpc>
              <a:spcBef>
                <a:spcPts val="2235"/>
              </a:spcBef>
              <a:tabLst>
                <a:tab pos="2729865" algn="l"/>
                <a:tab pos="4472940" algn="l"/>
              </a:tabLst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	Data</a:t>
            </a:r>
            <a:r>
              <a:rPr sz="14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	Data</a:t>
            </a:r>
            <a:r>
              <a:rPr sz="1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Cleaning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853173" y="5224017"/>
            <a:ext cx="2382520" cy="297815"/>
            <a:chOff x="6853173" y="5224017"/>
            <a:chExt cx="2382520" cy="297815"/>
          </a:xfrm>
        </p:grpSpPr>
        <p:sp>
          <p:nvSpPr>
            <p:cNvPr id="12" name="object 12"/>
            <p:cNvSpPr/>
            <p:nvPr/>
          </p:nvSpPr>
          <p:spPr>
            <a:xfrm>
              <a:off x="6859523" y="5230367"/>
              <a:ext cx="2369820" cy="285115"/>
            </a:xfrm>
            <a:custGeom>
              <a:avLst/>
              <a:gdLst/>
              <a:ahLst/>
              <a:cxnLst/>
              <a:rect l="l" t="t" r="r" b="b"/>
              <a:pathLst>
                <a:path w="2369820" h="285114">
                  <a:moveTo>
                    <a:pt x="2227326" y="0"/>
                  </a:moveTo>
                  <a:lnTo>
                    <a:pt x="0" y="0"/>
                  </a:lnTo>
                  <a:lnTo>
                    <a:pt x="142494" y="142493"/>
                  </a:lnTo>
                  <a:lnTo>
                    <a:pt x="0" y="284987"/>
                  </a:lnTo>
                  <a:lnTo>
                    <a:pt x="2227326" y="284987"/>
                  </a:lnTo>
                  <a:lnTo>
                    <a:pt x="2369820" y="142493"/>
                  </a:lnTo>
                  <a:lnTo>
                    <a:pt x="222732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859523" y="5230367"/>
              <a:ext cx="2369820" cy="285115"/>
            </a:xfrm>
            <a:custGeom>
              <a:avLst/>
              <a:gdLst/>
              <a:ahLst/>
              <a:cxnLst/>
              <a:rect l="l" t="t" r="r" b="b"/>
              <a:pathLst>
                <a:path w="2369820" h="285114">
                  <a:moveTo>
                    <a:pt x="0" y="0"/>
                  </a:moveTo>
                  <a:lnTo>
                    <a:pt x="2227326" y="0"/>
                  </a:lnTo>
                  <a:lnTo>
                    <a:pt x="2369820" y="142493"/>
                  </a:lnTo>
                  <a:lnTo>
                    <a:pt x="2227326" y="284987"/>
                  </a:lnTo>
                  <a:lnTo>
                    <a:pt x="0" y="284987"/>
                  </a:lnTo>
                  <a:lnTo>
                    <a:pt x="142494" y="1424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133970" y="5233542"/>
            <a:ext cx="18586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Save/export</a:t>
            </a:r>
            <a:r>
              <a:rPr sz="14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cleaned</a:t>
            </a:r>
            <a:r>
              <a:rPr sz="1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2191999" cy="940308"/>
          </a:xfrm>
          <a:prstGeom prst="rect">
            <a:avLst/>
          </a:prstGeom>
        </p:spPr>
      </p:pic>
      <p:sp>
        <p:nvSpPr>
          <p:cNvPr id="16" name="object 16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7345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Data</a:t>
            </a:r>
            <a:r>
              <a:rPr spc="-140" dirty="0"/>
              <a:t> </a:t>
            </a:r>
            <a:r>
              <a:rPr spc="-110" dirty="0"/>
              <a:t>Collection</a:t>
            </a:r>
          </a:p>
        </p:txBody>
      </p:sp>
      <p:pic>
        <p:nvPicPr>
          <p:cNvPr id="17" name="object 17" descr="Data collection - Free business icons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629900" y="4570476"/>
            <a:ext cx="1429511" cy="1427988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7</a:t>
            </a:fld>
            <a:endParaRPr spc="4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44311" y="1819655"/>
            <a:ext cx="5826760" cy="4206240"/>
          </a:xfrm>
          <a:custGeom>
            <a:avLst/>
            <a:gdLst/>
            <a:ahLst/>
            <a:cxnLst/>
            <a:rect l="l" t="t" r="r" b="b"/>
            <a:pathLst>
              <a:path w="5826759" h="4206240">
                <a:moveTo>
                  <a:pt x="0" y="4206240"/>
                </a:moveTo>
                <a:lnTo>
                  <a:pt x="5826251" y="4206240"/>
                </a:lnTo>
                <a:lnTo>
                  <a:pt x="5826251" y="0"/>
                </a:lnTo>
                <a:lnTo>
                  <a:pt x="0" y="0"/>
                </a:lnTo>
                <a:lnTo>
                  <a:pt x="0" y="4206240"/>
                </a:lnTo>
                <a:close/>
              </a:path>
            </a:pathLst>
          </a:custGeom>
          <a:ln w="9525">
            <a:solidFill>
              <a:srgbClr val="0A48CA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41886" y="258244"/>
            <a:ext cx="92589" cy="8903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1327835" y="281117"/>
            <a:ext cx="379730" cy="382905"/>
            <a:chOff x="11327835" y="281117"/>
            <a:chExt cx="379730" cy="38290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27835" y="395769"/>
              <a:ext cx="123109" cy="11871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76707" y="536706"/>
              <a:ext cx="119211" cy="12686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435286" y="281117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79" h="271780">
                  <a:moveTo>
                    <a:pt x="179322" y="0"/>
                  </a:moveTo>
                  <a:lnTo>
                    <a:pt x="132218" y="25053"/>
                  </a:lnTo>
                  <a:lnTo>
                    <a:pt x="82841" y="65652"/>
                  </a:lnTo>
                  <a:lnTo>
                    <a:pt x="45248" y="112418"/>
                  </a:lnTo>
                  <a:lnTo>
                    <a:pt x="20773" y="159799"/>
                  </a:lnTo>
                  <a:lnTo>
                    <a:pt x="6621" y="203676"/>
                  </a:lnTo>
                  <a:lnTo>
                    <a:pt x="0" y="239929"/>
                  </a:lnTo>
                  <a:lnTo>
                    <a:pt x="31318" y="271248"/>
                  </a:lnTo>
                  <a:lnTo>
                    <a:pt x="111697" y="250727"/>
                  </a:lnTo>
                  <a:lnTo>
                    <a:pt x="159251" y="226424"/>
                  </a:lnTo>
                  <a:lnTo>
                    <a:pt x="206094" y="188909"/>
                  </a:lnTo>
                  <a:lnTo>
                    <a:pt x="246694" y="139783"/>
                  </a:lnTo>
                  <a:lnTo>
                    <a:pt x="259851" y="117809"/>
                  </a:lnTo>
                  <a:lnTo>
                    <a:pt x="183805" y="117809"/>
                  </a:lnTo>
                  <a:lnTo>
                    <a:pt x="172337" y="115631"/>
                  </a:lnTo>
                  <a:lnTo>
                    <a:pt x="162147" y="109095"/>
                  </a:lnTo>
                  <a:lnTo>
                    <a:pt x="155612" y="99189"/>
                  </a:lnTo>
                  <a:lnTo>
                    <a:pt x="153434" y="87816"/>
                  </a:lnTo>
                  <a:lnTo>
                    <a:pt x="155612" y="76347"/>
                  </a:lnTo>
                  <a:lnTo>
                    <a:pt x="162147" y="66157"/>
                  </a:lnTo>
                  <a:lnTo>
                    <a:pt x="172053" y="59622"/>
                  </a:lnTo>
                  <a:lnTo>
                    <a:pt x="183426" y="57444"/>
                  </a:lnTo>
                  <a:lnTo>
                    <a:pt x="250588" y="57444"/>
                  </a:lnTo>
                  <a:lnTo>
                    <a:pt x="246331" y="51800"/>
                  </a:lnTo>
                  <a:lnTo>
                    <a:pt x="233371" y="37364"/>
                  </a:lnTo>
                  <a:lnTo>
                    <a:pt x="219671" y="25053"/>
                  </a:lnTo>
                  <a:lnTo>
                    <a:pt x="205778" y="14508"/>
                  </a:lnTo>
                  <a:lnTo>
                    <a:pt x="192242" y="6115"/>
                  </a:lnTo>
                  <a:lnTo>
                    <a:pt x="179322" y="0"/>
                  </a:lnTo>
                  <a:close/>
                </a:path>
                <a:path w="271779" h="271780">
                  <a:moveTo>
                    <a:pt x="250588" y="57444"/>
                  </a:moveTo>
                  <a:lnTo>
                    <a:pt x="183426" y="57444"/>
                  </a:lnTo>
                  <a:lnTo>
                    <a:pt x="194894" y="59622"/>
                  </a:lnTo>
                  <a:lnTo>
                    <a:pt x="205084" y="66157"/>
                  </a:lnTo>
                  <a:lnTo>
                    <a:pt x="211619" y="76347"/>
                  </a:lnTo>
                  <a:lnTo>
                    <a:pt x="213797" y="87816"/>
                  </a:lnTo>
                  <a:lnTo>
                    <a:pt x="211619" y="99190"/>
                  </a:lnTo>
                  <a:lnTo>
                    <a:pt x="205084" y="109095"/>
                  </a:lnTo>
                  <a:lnTo>
                    <a:pt x="195178" y="115631"/>
                  </a:lnTo>
                  <a:lnTo>
                    <a:pt x="183805" y="117809"/>
                  </a:lnTo>
                  <a:lnTo>
                    <a:pt x="259851" y="117809"/>
                  </a:lnTo>
                  <a:lnTo>
                    <a:pt x="261004" y="115883"/>
                  </a:lnTo>
                  <a:lnTo>
                    <a:pt x="271761" y="92930"/>
                  </a:lnTo>
                  <a:lnTo>
                    <a:pt x="265621" y="79915"/>
                  </a:lnTo>
                  <a:lnTo>
                    <a:pt x="257151" y="66157"/>
                  </a:lnTo>
                  <a:lnTo>
                    <a:pt x="250588" y="574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76943" y="540440"/>
              <a:ext cx="70268" cy="70484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5541009" y="2877311"/>
            <a:ext cx="5393690" cy="1580515"/>
            <a:chOff x="5541009" y="2877311"/>
            <a:chExt cx="5393690" cy="1580515"/>
          </a:xfrm>
        </p:grpSpPr>
        <p:sp>
          <p:nvSpPr>
            <p:cNvPr id="10" name="object 10"/>
            <p:cNvSpPr/>
            <p:nvPr/>
          </p:nvSpPr>
          <p:spPr>
            <a:xfrm>
              <a:off x="5980175" y="2877311"/>
              <a:ext cx="4954905" cy="1580515"/>
            </a:xfrm>
            <a:custGeom>
              <a:avLst/>
              <a:gdLst/>
              <a:ahLst/>
              <a:cxnLst/>
              <a:rect l="l" t="t" r="r" b="b"/>
              <a:pathLst>
                <a:path w="4954905" h="1580514">
                  <a:moveTo>
                    <a:pt x="4164329" y="0"/>
                  </a:moveTo>
                  <a:lnTo>
                    <a:pt x="4164329" y="395097"/>
                  </a:lnTo>
                  <a:lnTo>
                    <a:pt x="0" y="395097"/>
                  </a:lnTo>
                  <a:lnTo>
                    <a:pt x="0" y="1185290"/>
                  </a:lnTo>
                  <a:lnTo>
                    <a:pt x="4164329" y="1185290"/>
                  </a:lnTo>
                  <a:lnTo>
                    <a:pt x="4164329" y="1580388"/>
                  </a:lnTo>
                  <a:lnTo>
                    <a:pt x="4954524" y="790194"/>
                  </a:lnTo>
                  <a:lnTo>
                    <a:pt x="4164329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547359" y="3351275"/>
              <a:ext cx="784860" cy="632460"/>
            </a:xfrm>
            <a:custGeom>
              <a:avLst/>
              <a:gdLst/>
              <a:ahLst/>
              <a:cxnLst/>
              <a:rect l="l" t="t" r="r" b="b"/>
              <a:pathLst>
                <a:path w="784860" h="632460">
                  <a:moveTo>
                    <a:pt x="679450" y="0"/>
                  </a:moveTo>
                  <a:lnTo>
                    <a:pt x="105410" y="0"/>
                  </a:lnTo>
                  <a:lnTo>
                    <a:pt x="64400" y="8290"/>
                  </a:lnTo>
                  <a:lnTo>
                    <a:pt x="30892" y="30892"/>
                  </a:lnTo>
                  <a:lnTo>
                    <a:pt x="8290" y="64400"/>
                  </a:lnTo>
                  <a:lnTo>
                    <a:pt x="0" y="105410"/>
                  </a:lnTo>
                  <a:lnTo>
                    <a:pt x="0" y="527050"/>
                  </a:lnTo>
                  <a:lnTo>
                    <a:pt x="8290" y="568059"/>
                  </a:lnTo>
                  <a:lnTo>
                    <a:pt x="30892" y="601567"/>
                  </a:lnTo>
                  <a:lnTo>
                    <a:pt x="64400" y="624169"/>
                  </a:lnTo>
                  <a:lnTo>
                    <a:pt x="105410" y="632460"/>
                  </a:lnTo>
                  <a:lnTo>
                    <a:pt x="679450" y="632460"/>
                  </a:lnTo>
                  <a:lnTo>
                    <a:pt x="720459" y="624169"/>
                  </a:lnTo>
                  <a:lnTo>
                    <a:pt x="753967" y="601567"/>
                  </a:lnTo>
                  <a:lnTo>
                    <a:pt x="776569" y="568059"/>
                  </a:lnTo>
                  <a:lnTo>
                    <a:pt x="784860" y="527050"/>
                  </a:lnTo>
                  <a:lnTo>
                    <a:pt x="784860" y="105410"/>
                  </a:lnTo>
                  <a:lnTo>
                    <a:pt x="776569" y="64400"/>
                  </a:lnTo>
                  <a:lnTo>
                    <a:pt x="753967" y="30892"/>
                  </a:lnTo>
                  <a:lnTo>
                    <a:pt x="720459" y="8290"/>
                  </a:lnTo>
                  <a:lnTo>
                    <a:pt x="67945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47359" y="3351275"/>
              <a:ext cx="784860" cy="632460"/>
            </a:xfrm>
            <a:custGeom>
              <a:avLst/>
              <a:gdLst/>
              <a:ahLst/>
              <a:cxnLst/>
              <a:rect l="l" t="t" r="r" b="b"/>
              <a:pathLst>
                <a:path w="784860" h="632460">
                  <a:moveTo>
                    <a:pt x="0" y="105410"/>
                  </a:moveTo>
                  <a:lnTo>
                    <a:pt x="8290" y="64400"/>
                  </a:lnTo>
                  <a:lnTo>
                    <a:pt x="30892" y="30892"/>
                  </a:lnTo>
                  <a:lnTo>
                    <a:pt x="64400" y="8290"/>
                  </a:lnTo>
                  <a:lnTo>
                    <a:pt x="105410" y="0"/>
                  </a:lnTo>
                  <a:lnTo>
                    <a:pt x="679450" y="0"/>
                  </a:lnTo>
                  <a:lnTo>
                    <a:pt x="720459" y="8290"/>
                  </a:lnTo>
                  <a:lnTo>
                    <a:pt x="753967" y="30892"/>
                  </a:lnTo>
                  <a:lnTo>
                    <a:pt x="776569" y="64400"/>
                  </a:lnTo>
                  <a:lnTo>
                    <a:pt x="784860" y="105410"/>
                  </a:lnTo>
                  <a:lnTo>
                    <a:pt x="784860" y="527050"/>
                  </a:lnTo>
                  <a:lnTo>
                    <a:pt x="776569" y="568059"/>
                  </a:lnTo>
                  <a:lnTo>
                    <a:pt x="753967" y="601567"/>
                  </a:lnTo>
                  <a:lnTo>
                    <a:pt x="720459" y="624169"/>
                  </a:lnTo>
                  <a:lnTo>
                    <a:pt x="679450" y="632460"/>
                  </a:lnTo>
                  <a:lnTo>
                    <a:pt x="105410" y="632460"/>
                  </a:lnTo>
                  <a:lnTo>
                    <a:pt x="64400" y="624169"/>
                  </a:lnTo>
                  <a:lnTo>
                    <a:pt x="30892" y="601567"/>
                  </a:lnTo>
                  <a:lnTo>
                    <a:pt x="8290" y="568059"/>
                  </a:lnTo>
                  <a:lnTo>
                    <a:pt x="0" y="527050"/>
                  </a:lnTo>
                  <a:lnTo>
                    <a:pt x="0" y="10541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630926" y="3554095"/>
            <a:ext cx="6324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Spacex_url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379209" y="3344926"/>
            <a:ext cx="799465" cy="645160"/>
            <a:chOff x="6379209" y="3344926"/>
            <a:chExt cx="799465" cy="645160"/>
          </a:xfrm>
        </p:grpSpPr>
        <p:sp>
          <p:nvSpPr>
            <p:cNvPr id="15" name="object 15"/>
            <p:cNvSpPr/>
            <p:nvPr/>
          </p:nvSpPr>
          <p:spPr>
            <a:xfrm>
              <a:off x="6385559" y="3351276"/>
              <a:ext cx="786765" cy="632460"/>
            </a:xfrm>
            <a:custGeom>
              <a:avLst/>
              <a:gdLst/>
              <a:ahLst/>
              <a:cxnLst/>
              <a:rect l="l" t="t" r="r" b="b"/>
              <a:pathLst>
                <a:path w="786765" h="632460">
                  <a:moveTo>
                    <a:pt x="680973" y="0"/>
                  </a:moveTo>
                  <a:lnTo>
                    <a:pt x="105410" y="0"/>
                  </a:lnTo>
                  <a:lnTo>
                    <a:pt x="64400" y="8290"/>
                  </a:lnTo>
                  <a:lnTo>
                    <a:pt x="30892" y="30892"/>
                  </a:lnTo>
                  <a:lnTo>
                    <a:pt x="8290" y="64400"/>
                  </a:lnTo>
                  <a:lnTo>
                    <a:pt x="0" y="105410"/>
                  </a:lnTo>
                  <a:lnTo>
                    <a:pt x="0" y="527050"/>
                  </a:lnTo>
                  <a:lnTo>
                    <a:pt x="8290" y="568059"/>
                  </a:lnTo>
                  <a:lnTo>
                    <a:pt x="30892" y="601567"/>
                  </a:lnTo>
                  <a:lnTo>
                    <a:pt x="64400" y="624169"/>
                  </a:lnTo>
                  <a:lnTo>
                    <a:pt x="105410" y="632460"/>
                  </a:lnTo>
                  <a:lnTo>
                    <a:pt x="680973" y="632460"/>
                  </a:lnTo>
                  <a:lnTo>
                    <a:pt x="721983" y="624169"/>
                  </a:lnTo>
                  <a:lnTo>
                    <a:pt x="755491" y="601567"/>
                  </a:lnTo>
                  <a:lnTo>
                    <a:pt x="778093" y="568059"/>
                  </a:lnTo>
                  <a:lnTo>
                    <a:pt x="786384" y="527050"/>
                  </a:lnTo>
                  <a:lnTo>
                    <a:pt x="786384" y="105410"/>
                  </a:lnTo>
                  <a:lnTo>
                    <a:pt x="778093" y="64400"/>
                  </a:lnTo>
                  <a:lnTo>
                    <a:pt x="755491" y="30892"/>
                  </a:lnTo>
                  <a:lnTo>
                    <a:pt x="721983" y="8290"/>
                  </a:lnTo>
                  <a:lnTo>
                    <a:pt x="68097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385559" y="3351276"/>
              <a:ext cx="786765" cy="632460"/>
            </a:xfrm>
            <a:custGeom>
              <a:avLst/>
              <a:gdLst/>
              <a:ahLst/>
              <a:cxnLst/>
              <a:rect l="l" t="t" r="r" b="b"/>
              <a:pathLst>
                <a:path w="786765" h="632460">
                  <a:moveTo>
                    <a:pt x="0" y="105410"/>
                  </a:moveTo>
                  <a:lnTo>
                    <a:pt x="8290" y="64400"/>
                  </a:lnTo>
                  <a:lnTo>
                    <a:pt x="30892" y="30892"/>
                  </a:lnTo>
                  <a:lnTo>
                    <a:pt x="64400" y="8290"/>
                  </a:lnTo>
                  <a:lnTo>
                    <a:pt x="105410" y="0"/>
                  </a:lnTo>
                  <a:lnTo>
                    <a:pt x="680973" y="0"/>
                  </a:lnTo>
                  <a:lnTo>
                    <a:pt x="721983" y="8290"/>
                  </a:lnTo>
                  <a:lnTo>
                    <a:pt x="755491" y="30892"/>
                  </a:lnTo>
                  <a:lnTo>
                    <a:pt x="778093" y="64400"/>
                  </a:lnTo>
                  <a:lnTo>
                    <a:pt x="786384" y="105410"/>
                  </a:lnTo>
                  <a:lnTo>
                    <a:pt x="786384" y="527050"/>
                  </a:lnTo>
                  <a:lnTo>
                    <a:pt x="778093" y="568059"/>
                  </a:lnTo>
                  <a:lnTo>
                    <a:pt x="755491" y="601567"/>
                  </a:lnTo>
                  <a:lnTo>
                    <a:pt x="721983" y="624169"/>
                  </a:lnTo>
                  <a:lnTo>
                    <a:pt x="680973" y="632460"/>
                  </a:lnTo>
                  <a:lnTo>
                    <a:pt x="105410" y="632460"/>
                  </a:lnTo>
                  <a:lnTo>
                    <a:pt x="64400" y="624169"/>
                  </a:lnTo>
                  <a:lnTo>
                    <a:pt x="30892" y="601567"/>
                  </a:lnTo>
                  <a:lnTo>
                    <a:pt x="8290" y="568059"/>
                  </a:lnTo>
                  <a:lnTo>
                    <a:pt x="0" y="527050"/>
                  </a:lnTo>
                  <a:lnTo>
                    <a:pt x="0" y="10541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519036" y="3554095"/>
            <a:ext cx="53213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218933" y="3344926"/>
            <a:ext cx="799465" cy="645160"/>
            <a:chOff x="7218933" y="3344926"/>
            <a:chExt cx="799465" cy="645160"/>
          </a:xfrm>
        </p:grpSpPr>
        <p:sp>
          <p:nvSpPr>
            <p:cNvPr id="19" name="object 19"/>
            <p:cNvSpPr/>
            <p:nvPr/>
          </p:nvSpPr>
          <p:spPr>
            <a:xfrm>
              <a:off x="7225283" y="3351276"/>
              <a:ext cx="786765" cy="632460"/>
            </a:xfrm>
            <a:custGeom>
              <a:avLst/>
              <a:gdLst/>
              <a:ahLst/>
              <a:cxnLst/>
              <a:rect l="l" t="t" r="r" b="b"/>
              <a:pathLst>
                <a:path w="786765" h="632460">
                  <a:moveTo>
                    <a:pt x="680974" y="0"/>
                  </a:moveTo>
                  <a:lnTo>
                    <a:pt x="105410" y="0"/>
                  </a:lnTo>
                  <a:lnTo>
                    <a:pt x="64400" y="8290"/>
                  </a:lnTo>
                  <a:lnTo>
                    <a:pt x="30892" y="30892"/>
                  </a:lnTo>
                  <a:lnTo>
                    <a:pt x="8290" y="64400"/>
                  </a:lnTo>
                  <a:lnTo>
                    <a:pt x="0" y="105410"/>
                  </a:lnTo>
                  <a:lnTo>
                    <a:pt x="0" y="527050"/>
                  </a:lnTo>
                  <a:lnTo>
                    <a:pt x="8290" y="568059"/>
                  </a:lnTo>
                  <a:lnTo>
                    <a:pt x="30892" y="601567"/>
                  </a:lnTo>
                  <a:lnTo>
                    <a:pt x="64400" y="624169"/>
                  </a:lnTo>
                  <a:lnTo>
                    <a:pt x="105410" y="632460"/>
                  </a:lnTo>
                  <a:lnTo>
                    <a:pt x="680974" y="632460"/>
                  </a:lnTo>
                  <a:lnTo>
                    <a:pt x="721983" y="624169"/>
                  </a:lnTo>
                  <a:lnTo>
                    <a:pt x="755491" y="601567"/>
                  </a:lnTo>
                  <a:lnTo>
                    <a:pt x="778093" y="568059"/>
                  </a:lnTo>
                  <a:lnTo>
                    <a:pt x="786384" y="527050"/>
                  </a:lnTo>
                  <a:lnTo>
                    <a:pt x="786384" y="105410"/>
                  </a:lnTo>
                  <a:lnTo>
                    <a:pt x="778093" y="64400"/>
                  </a:lnTo>
                  <a:lnTo>
                    <a:pt x="755491" y="30892"/>
                  </a:lnTo>
                  <a:lnTo>
                    <a:pt x="721983" y="8290"/>
                  </a:lnTo>
                  <a:lnTo>
                    <a:pt x="68097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225283" y="3351276"/>
              <a:ext cx="786765" cy="632460"/>
            </a:xfrm>
            <a:custGeom>
              <a:avLst/>
              <a:gdLst/>
              <a:ahLst/>
              <a:cxnLst/>
              <a:rect l="l" t="t" r="r" b="b"/>
              <a:pathLst>
                <a:path w="786765" h="632460">
                  <a:moveTo>
                    <a:pt x="0" y="105410"/>
                  </a:moveTo>
                  <a:lnTo>
                    <a:pt x="8290" y="64400"/>
                  </a:lnTo>
                  <a:lnTo>
                    <a:pt x="30892" y="30892"/>
                  </a:lnTo>
                  <a:lnTo>
                    <a:pt x="64400" y="8290"/>
                  </a:lnTo>
                  <a:lnTo>
                    <a:pt x="105410" y="0"/>
                  </a:lnTo>
                  <a:lnTo>
                    <a:pt x="680974" y="0"/>
                  </a:lnTo>
                  <a:lnTo>
                    <a:pt x="721983" y="8290"/>
                  </a:lnTo>
                  <a:lnTo>
                    <a:pt x="755491" y="30892"/>
                  </a:lnTo>
                  <a:lnTo>
                    <a:pt x="778093" y="64400"/>
                  </a:lnTo>
                  <a:lnTo>
                    <a:pt x="786384" y="105410"/>
                  </a:lnTo>
                  <a:lnTo>
                    <a:pt x="786384" y="527050"/>
                  </a:lnTo>
                  <a:lnTo>
                    <a:pt x="778093" y="568059"/>
                  </a:lnTo>
                  <a:lnTo>
                    <a:pt x="755491" y="601567"/>
                  </a:lnTo>
                  <a:lnTo>
                    <a:pt x="721983" y="624169"/>
                  </a:lnTo>
                  <a:lnTo>
                    <a:pt x="680974" y="632460"/>
                  </a:lnTo>
                  <a:lnTo>
                    <a:pt x="105410" y="632460"/>
                  </a:lnTo>
                  <a:lnTo>
                    <a:pt x="64400" y="624169"/>
                  </a:lnTo>
                  <a:lnTo>
                    <a:pt x="30892" y="601567"/>
                  </a:lnTo>
                  <a:lnTo>
                    <a:pt x="8290" y="568059"/>
                  </a:lnTo>
                  <a:lnTo>
                    <a:pt x="0" y="527050"/>
                  </a:lnTo>
                  <a:lnTo>
                    <a:pt x="0" y="10541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7344791" y="3476955"/>
            <a:ext cx="559435" cy="3486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ts val="1265"/>
              </a:lnSpc>
              <a:spcBef>
                <a:spcPts val="105"/>
              </a:spcBef>
            </a:pP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1100">
              <a:latin typeface="Calibri"/>
              <a:cs typeface="Calibri"/>
            </a:endParaRPr>
          </a:p>
          <a:p>
            <a:pPr marL="51435">
              <a:lnSpc>
                <a:spcPts val="1265"/>
              </a:lnSpc>
            </a:pP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content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058657" y="3344926"/>
            <a:ext cx="797560" cy="645160"/>
            <a:chOff x="8058657" y="3344926"/>
            <a:chExt cx="797560" cy="645160"/>
          </a:xfrm>
        </p:grpSpPr>
        <p:sp>
          <p:nvSpPr>
            <p:cNvPr id="23" name="object 23"/>
            <p:cNvSpPr/>
            <p:nvPr/>
          </p:nvSpPr>
          <p:spPr>
            <a:xfrm>
              <a:off x="8065007" y="3351276"/>
              <a:ext cx="784860" cy="632460"/>
            </a:xfrm>
            <a:custGeom>
              <a:avLst/>
              <a:gdLst/>
              <a:ahLst/>
              <a:cxnLst/>
              <a:rect l="l" t="t" r="r" b="b"/>
              <a:pathLst>
                <a:path w="784859" h="632460">
                  <a:moveTo>
                    <a:pt x="679450" y="0"/>
                  </a:moveTo>
                  <a:lnTo>
                    <a:pt x="105410" y="0"/>
                  </a:lnTo>
                  <a:lnTo>
                    <a:pt x="64400" y="8290"/>
                  </a:lnTo>
                  <a:lnTo>
                    <a:pt x="30892" y="30892"/>
                  </a:lnTo>
                  <a:lnTo>
                    <a:pt x="8290" y="64400"/>
                  </a:lnTo>
                  <a:lnTo>
                    <a:pt x="0" y="105410"/>
                  </a:lnTo>
                  <a:lnTo>
                    <a:pt x="0" y="527050"/>
                  </a:lnTo>
                  <a:lnTo>
                    <a:pt x="8290" y="568059"/>
                  </a:lnTo>
                  <a:lnTo>
                    <a:pt x="30892" y="601567"/>
                  </a:lnTo>
                  <a:lnTo>
                    <a:pt x="64400" y="624169"/>
                  </a:lnTo>
                  <a:lnTo>
                    <a:pt x="105410" y="632460"/>
                  </a:lnTo>
                  <a:lnTo>
                    <a:pt x="679450" y="632460"/>
                  </a:lnTo>
                  <a:lnTo>
                    <a:pt x="720459" y="624169"/>
                  </a:lnTo>
                  <a:lnTo>
                    <a:pt x="753967" y="601567"/>
                  </a:lnTo>
                  <a:lnTo>
                    <a:pt x="776569" y="568059"/>
                  </a:lnTo>
                  <a:lnTo>
                    <a:pt x="784860" y="527050"/>
                  </a:lnTo>
                  <a:lnTo>
                    <a:pt x="784860" y="105410"/>
                  </a:lnTo>
                  <a:lnTo>
                    <a:pt x="776569" y="64400"/>
                  </a:lnTo>
                  <a:lnTo>
                    <a:pt x="753967" y="30892"/>
                  </a:lnTo>
                  <a:lnTo>
                    <a:pt x="720459" y="8290"/>
                  </a:lnTo>
                  <a:lnTo>
                    <a:pt x="67945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065007" y="3351276"/>
              <a:ext cx="784860" cy="632460"/>
            </a:xfrm>
            <a:custGeom>
              <a:avLst/>
              <a:gdLst/>
              <a:ahLst/>
              <a:cxnLst/>
              <a:rect l="l" t="t" r="r" b="b"/>
              <a:pathLst>
                <a:path w="784859" h="632460">
                  <a:moveTo>
                    <a:pt x="0" y="105410"/>
                  </a:moveTo>
                  <a:lnTo>
                    <a:pt x="8290" y="64400"/>
                  </a:lnTo>
                  <a:lnTo>
                    <a:pt x="30892" y="30892"/>
                  </a:lnTo>
                  <a:lnTo>
                    <a:pt x="64400" y="8290"/>
                  </a:lnTo>
                  <a:lnTo>
                    <a:pt x="105410" y="0"/>
                  </a:lnTo>
                  <a:lnTo>
                    <a:pt x="679450" y="0"/>
                  </a:lnTo>
                  <a:lnTo>
                    <a:pt x="720459" y="8290"/>
                  </a:lnTo>
                  <a:lnTo>
                    <a:pt x="753967" y="30892"/>
                  </a:lnTo>
                  <a:lnTo>
                    <a:pt x="776569" y="64400"/>
                  </a:lnTo>
                  <a:lnTo>
                    <a:pt x="784860" y="105410"/>
                  </a:lnTo>
                  <a:lnTo>
                    <a:pt x="784860" y="527050"/>
                  </a:lnTo>
                  <a:lnTo>
                    <a:pt x="776569" y="568059"/>
                  </a:lnTo>
                  <a:lnTo>
                    <a:pt x="753967" y="601567"/>
                  </a:lnTo>
                  <a:lnTo>
                    <a:pt x="720459" y="624169"/>
                  </a:lnTo>
                  <a:lnTo>
                    <a:pt x="679450" y="632460"/>
                  </a:lnTo>
                  <a:lnTo>
                    <a:pt x="105410" y="632460"/>
                  </a:lnTo>
                  <a:lnTo>
                    <a:pt x="64400" y="624169"/>
                  </a:lnTo>
                  <a:lnTo>
                    <a:pt x="30892" y="601567"/>
                  </a:lnTo>
                  <a:lnTo>
                    <a:pt x="8290" y="568059"/>
                  </a:lnTo>
                  <a:lnTo>
                    <a:pt x="0" y="527050"/>
                  </a:lnTo>
                  <a:lnTo>
                    <a:pt x="0" y="10541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8281416" y="3476955"/>
            <a:ext cx="366395" cy="3486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ts val="1265"/>
              </a:lnSpc>
              <a:spcBef>
                <a:spcPts val="105"/>
              </a:spcBef>
            </a:pP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Status</a:t>
            </a:r>
            <a:endParaRPr sz="1100">
              <a:latin typeface="Calibri"/>
              <a:cs typeface="Calibri"/>
            </a:endParaRPr>
          </a:p>
          <a:p>
            <a:pPr marL="38100">
              <a:lnSpc>
                <a:spcPts val="1265"/>
              </a:lnSpc>
            </a:pP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8896857" y="3344926"/>
            <a:ext cx="799465" cy="645160"/>
            <a:chOff x="8896857" y="3344926"/>
            <a:chExt cx="799465" cy="645160"/>
          </a:xfrm>
        </p:grpSpPr>
        <p:sp>
          <p:nvSpPr>
            <p:cNvPr id="27" name="object 27"/>
            <p:cNvSpPr/>
            <p:nvPr/>
          </p:nvSpPr>
          <p:spPr>
            <a:xfrm>
              <a:off x="8903207" y="3351276"/>
              <a:ext cx="786765" cy="632460"/>
            </a:xfrm>
            <a:custGeom>
              <a:avLst/>
              <a:gdLst/>
              <a:ahLst/>
              <a:cxnLst/>
              <a:rect l="l" t="t" r="r" b="b"/>
              <a:pathLst>
                <a:path w="786765" h="632460">
                  <a:moveTo>
                    <a:pt x="680974" y="0"/>
                  </a:moveTo>
                  <a:lnTo>
                    <a:pt x="105410" y="0"/>
                  </a:lnTo>
                  <a:lnTo>
                    <a:pt x="64400" y="8290"/>
                  </a:lnTo>
                  <a:lnTo>
                    <a:pt x="30892" y="30892"/>
                  </a:lnTo>
                  <a:lnTo>
                    <a:pt x="8290" y="64400"/>
                  </a:lnTo>
                  <a:lnTo>
                    <a:pt x="0" y="105410"/>
                  </a:lnTo>
                  <a:lnTo>
                    <a:pt x="0" y="527050"/>
                  </a:lnTo>
                  <a:lnTo>
                    <a:pt x="8290" y="568059"/>
                  </a:lnTo>
                  <a:lnTo>
                    <a:pt x="30892" y="601567"/>
                  </a:lnTo>
                  <a:lnTo>
                    <a:pt x="64400" y="624169"/>
                  </a:lnTo>
                  <a:lnTo>
                    <a:pt x="105410" y="632460"/>
                  </a:lnTo>
                  <a:lnTo>
                    <a:pt x="680974" y="632460"/>
                  </a:lnTo>
                  <a:lnTo>
                    <a:pt x="721983" y="624169"/>
                  </a:lnTo>
                  <a:lnTo>
                    <a:pt x="755491" y="601567"/>
                  </a:lnTo>
                  <a:lnTo>
                    <a:pt x="778093" y="568059"/>
                  </a:lnTo>
                  <a:lnTo>
                    <a:pt x="786384" y="527050"/>
                  </a:lnTo>
                  <a:lnTo>
                    <a:pt x="786384" y="105410"/>
                  </a:lnTo>
                  <a:lnTo>
                    <a:pt x="778093" y="64400"/>
                  </a:lnTo>
                  <a:lnTo>
                    <a:pt x="755491" y="30892"/>
                  </a:lnTo>
                  <a:lnTo>
                    <a:pt x="721983" y="8290"/>
                  </a:lnTo>
                  <a:lnTo>
                    <a:pt x="68097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903207" y="3351276"/>
              <a:ext cx="786765" cy="632460"/>
            </a:xfrm>
            <a:custGeom>
              <a:avLst/>
              <a:gdLst/>
              <a:ahLst/>
              <a:cxnLst/>
              <a:rect l="l" t="t" r="r" b="b"/>
              <a:pathLst>
                <a:path w="786765" h="632460">
                  <a:moveTo>
                    <a:pt x="0" y="105410"/>
                  </a:moveTo>
                  <a:lnTo>
                    <a:pt x="8290" y="64400"/>
                  </a:lnTo>
                  <a:lnTo>
                    <a:pt x="30892" y="30892"/>
                  </a:lnTo>
                  <a:lnTo>
                    <a:pt x="64400" y="8290"/>
                  </a:lnTo>
                  <a:lnTo>
                    <a:pt x="105410" y="0"/>
                  </a:lnTo>
                  <a:lnTo>
                    <a:pt x="680974" y="0"/>
                  </a:lnTo>
                  <a:lnTo>
                    <a:pt x="721983" y="8290"/>
                  </a:lnTo>
                  <a:lnTo>
                    <a:pt x="755491" y="30892"/>
                  </a:lnTo>
                  <a:lnTo>
                    <a:pt x="778093" y="64400"/>
                  </a:lnTo>
                  <a:lnTo>
                    <a:pt x="786384" y="105410"/>
                  </a:lnTo>
                  <a:lnTo>
                    <a:pt x="786384" y="527050"/>
                  </a:lnTo>
                  <a:lnTo>
                    <a:pt x="778093" y="568059"/>
                  </a:lnTo>
                  <a:lnTo>
                    <a:pt x="755491" y="601567"/>
                  </a:lnTo>
                  <a:lnTo>
                    <a:pt x="721983" y="624169"/>
                  </a:lnTo>
                  <a:lnTo>
                    <a:pt x="680974" y="632460"/>
                  </a:lnTo>
                  <a:lnTo>
                    <a:pt x="105410" y="632460"/>
                  </a:lnTo>
                  <a:lnTo>
                    <a:pt x="64400" y="624169"/>
                  </a:lnTo>
                  <a:lnTo>
                    <a:pt x="30892" y="601567"/>
                  </a:lnTo>
                  <a:lnTo>
                    <a:pt x="8290" y="568059"/>
                  </a:lnTo>
                  <a:lnTo>
                    <a:pt x="0" y="527050"/>
                  </a:lnTo>
                  <a:lnTo>
                    <a:pt x="0" y="10541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9174226" y="3554095"/>
            <a:ext cx="26035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Json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9736581" y="3344926"/>
            <a:ext cx="799465" cy="645160"/>
            <a:chOff x="9736581" y="3344926"/>
            <a:chExt cx="799465" cy="645160"/>
          </a:xfrm>
        </p:grpSpPr>
        <p:sp>
          <p:nvSpPr>
            <p:cNvPr id="31" name="object 31"/>
            <p:cNvSpPr/>
            <p:nvPr/>
          </p:nvSpPr>
          <p:spPr>
            <a:xfrm>
              <a:off x="9742931" y="3351276"/>
              <a:ext cx="786765" cy="632460"/>
            </a:xfrm>
            <a:custGeom>
              <a:avLst/>
              <a:gdLst/>
              <a:ahLst/>
              <a:cxnLst/>
              <a:rect l="l" t="t" r="r" b="b"/>
              <a:pathLst>
                <a:path w="786765" h="632460">
                  <a:moveTo>
                    <a:pt x="680974" y="0"/>
                  </a:moveTo>
                  <a:lnTo>
                    <a:pt x="105410" y="0"/>
                  </a:lnTo>
                  <a:lnTo>
                    <a:pt x="64400" y="8290"/>
                  </a:lnTo>
                  <a:lnTo>
                    <a:pt x="30892" y="30892"/>
                  </a:lnTo>
                  <a:lnTo>
                    <a:pt x="8290" y="64400"/>
                  </a:lnTo>
                  <a:lnTo>
                    <a:pt x="0" y="105410"/>
                  </a:lnTo>
                  <a:lnTo>
                    <a:pt x="0" y="527050"/>
                  </a:lnTo>
                  <a:lnTo>
                    <a:pt x="8290" y="568059"/>
                  </a:lnTo>
                  <a:lnTo>
                    <a:pt x="30892" y="601567"/>
                  </a:lnTo>
                  <a:lnTo>
                    <a:pt x="64400" y="624169"/>
                  </a:lnTo>
                  <a:lnTo>
                    <a:pt x="105410" y="632460"/>
                  </a:lnTo>
                  <a:lnTo>
                    <a:pt x="680974" y="632460"/>
                  </a:lnTo>
                  <a:lnTo>
                    <a:pt x="721983" y="624169"/>
                  </a:lnTo>
                  <a:lnTo>
                    <a:pt x="755491" y="601567"/>
                  </a:lnTo>
                  <a:lnTo>
                    <a:pt x="778093" y="568059"/>
                  </a:lnTo>
                  <a:lnTo>
                    <a:pt x="786384" y="527050"/>
                  </a:lnTo>
                  <a:lnTo>
                    <a:pt x="786384" y="105410"/>
                  </a:lnTo>
                  <a:lnTo>
                    <a:pt x="778093" y="64400"/>
                  </a:lnTo>
                  <a:lnTo>
                    <a:pt x="755491" y="30892"/>
                  </a:lnTo>
                  <a:lnTo>
                    <a:pt x="721983" y="8290"/>
                  </a:lnTo>
                  <a:lnTo>
                    <a:pt x="68097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742931" y="3351276"/>
              <a:ext cx="786765" cy="632460"/>
            </a:xfrm>
            <a:custGeom>
              <a:avLst/>
              <a:gdLst/>
              <a:ahLst/>
              <a:cxnLst/>
              <a:rect l="l" t="t" r="r" b="b"/>
              <a:pathLst>
                <a:path w="786765" h="632460">
                  <a:moveTo>
                    <a:pt x="0" y="105410"/>
                  </a:moveTo>
                  <a:lnTo>
                    <a:pt x="8290" y="64400"/>
                  </a:lnTo>
                  <a:lnTo>
                    <a:pt x="30892" y="30892"/>
                  </a:lnTo>
                  <a:lnTo>
                    <a:pt x="64400" y="8290"/>
                  </a:lnTo>
                  <a:lnTo>
                    <a:pt x="105410" y="0"/>
                  </a:lnTo>
                  <a:lnTo>
                    <a:pt x="680974" y="0"/>
                  </a:lnTo>
                  <a:lnTo>
                    <a:pt x="721983" y="8290"/>
                  </a:lnTo>
                  <a:lnTo>
                    <a:pt x="755491" y="30892"/>
                  </a:lnTo>
                  <a:lnTo>
                    <a:pt x="778093" y="64400"/>
                  </a:lnTo>
                  <a:lnTo>
                    <a:pt x="786384" y="105410"/>
                  </a:lnTo>
                  <a:lnTo>
                    <a:pt x="786384" y="527050"/>
                  </a:lnTo>
                  <a:lnTo>
                    <a:pt x="778093" y="568059"/>
                  </a:lnTo>
                  <a:lnTo>
                    <a:pt x="755491" y="601567"/>
                  </a:lnTo>
                  <a:lnTo>
                    <a:pt x="721983" y="624169"/>
                  </a:lnTo>
                  <a:lnTo>
                    <a:pt x="680974" y="632460"/>
                  </a:lnTo>
                  <a:lnTo>
                    <a:pt x="105410" y="632460"/>
                  </a:lnTo>
                  <a:lnTo>
                    <a:pt x="64400" y="624169"/>
                  </a:lnTo>
                  <a:lnTo>
                    <a:pt x="30892" y="601567"/>
                  </a:lnTo>
                  <a:lnTo>
                    <a:pt x="8290" y="568059"/>
                  </a:lnTo>
                  <a:lnTo>
                    <a:pt x="0" y="527050"/>
                  </a:lnTo>
                  <a:lnTo>
                    <a:pt x="0" y="10541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9899268" y="3476955"/>
            <a:ext cx="488950" cy="3486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">
              <a:lnSpc>
                <a:spcPts val="1265"/>
              </a:lnSpc>
              <a:spcBef>
                <a:spcPts val="105"/>
              </a:spcBef>
            </a:pP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Helper</a:t>
            </a:r>
            <a:endParaRPr sz="1100">
              <a:latin typeface="Calibri"/>
              <a:cs typeface="Calibri"/>
            </a:endParaRPr>
          </a:p>
          <a:p>
            <a:pPr>
              <a:lnSpc>
                <a:spcPts val="1265"/>
              </a:lnSpc>
            </a:pP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0576306" y="3344926"/>
            <a:ext cx="797560" cy="645160"/>
            <a:chOff x="10576306" y="3344926"/>
            <a:chExt cx="797560" cy="645160"/>
          </a:xfrm>
        </p:grpSpPr>
        <p:sp>
          <p:nvSpPr>
            <p:cNvPr id="35" name="object 35"/>
            <p:cNvSpPr/>
            <p:nvPr/>
          </p:nvSpPr>
          <p:spPr>
            <a:xfrm>
              <a:off x="10582656" y="3351276"/>
              <a:ext cx="784860" cy="632460"/>
            </a:xfrm>
            <a:custGeom>
              <a:avLst/>
              <a:gdLst/>
              <a:ahLst/>
              <a:cxnLst/>
              <a:rect l="l" t="t" r="r" b="b"/>
              <a:pathLst>
                <a:path w="784859" h="632460">
                  <a:moveTo>
                    <a:pt x="679450" y="0"/>
                  </a:moveTo>
                  <a:lnTo>
                    <a:pt x="105410" y="0"/>
                  </a:lnTo>
                  <a:lnTo>
                    <a:pt x="64400" y="8290"/>
                  </a:lnTo>
                  <a:lnTo>
                    <a:pt x="30892" y="30892"/>
                  </a:lnTo>
                  <a:lnTo>
                    <a:pt x="8290" y="64400"/>
                  </a:lnTo>
                  <a:lnTo>
                    <a:pt x="0" y="105410"/>
                  </a:lnTo>
                  <a:lnTo>
                    <a:pt x="0" y="527050"/>
                  </a:lnTo>
                  <a:lnTo>
                    <a:pt x="8290" y="568059"/>
                  </a:lnTo>
                  <a:lnTo>
                    <a:pt x="30892" y="601567"/>
                  </a:lnTo>
                  <a:lnTo>
                    <a:pt x="64400" y="624169"/>
                  </a:lnTo>
                  <a:lnTo>
                    <a:pt x="105410" y="632460"/>
                  </a:lnTo>
                  <a:lnTo>
                    <a:pt x="679450" y="632460"/>
                  </a:lnTo>
                  <a:lnTo>
                    <a:pt x="720459" y="624169"/>
                  </a:lnTo>
                  <a:lnTo>
                    <a:pt x="753967" y="601567"/>
                  </a:lnTo>
                  <a:lnTo>
                    <a:pt x="776569" y="568059"/>
                  </a:lnTo>
                  <a:lnTo>
                    <a:pt x="784860" y="527050"/>
                  </a:lnTo>
                  <a:lnTo>
                    <a:pt x="784860" y="105410"/>
                  </a:lnTo>
                  <a:lnTo>
                    <a:pt x="776569" y="64400"/>
                  </a:lnTo>
                  <a:lnTo>
                    <a:pt x="753967" y="30892"/>
                  </a:lnTo>
                  <a:lnTo>
                    <a:pt x="720459" y="8290"/>
                  </a:lnTo>
                  <a:lnTo>
                    <a:pt x="67945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582656" y="3351276"/>
              <a:ext cx="784860" cy="632460"/>
            </a:xfrm>
            <a:custGeom>
              <a:avLst/>
              <a:gdLst/>
              <a:ahLst/>
              <a:cxnLst/>
              <a:rect l="l" t="t" r="r" b="b"/>
              <a:pathLst>
                <a:path w="784859" h="632460">
                  <a:moveTo>
                    <a:pt x="0" y="105410"/>
                  </a:moveTo>
                  <a:lnTo>
                    <a:pt x="8290" y="64400"/>
                  </a:lnTo>
                  <a:lnTo>
                    <a:pt x="30892" y="30892"/>
                  </a:lnTo>
                  <a:lnTo>
                    <a:pt x="64400" y="8290"/>
                  </a:lnTo>
                  <a:lnTo>
                    <a:pt x="105410" y="0"/>
                  </a:lnTo>
                  <a:lnTo>
                    <a:pt x="679450" y="0"/>
                  </a:lnTo>
                  <a:lnTo>
                    <a:pt x="720459" y="8290"/>
                  </a:lnTo>
                  <a:lnTo>
                    <a:pt x="753967" y="30892"/>
                  </a:lnTo>
                  <a:lnTo>
                    <a:pt x="776569" y="64400"/>
                  </a:lnTo>
                  <a:lnTo>
                    <a:pt x="784860" y="105410"/>
                  </a:lnTo>
                  <a:lnTo>
                    <a:pt x="784860" y="527050"/>
                  </a:lnTo>
                  <a:lnTo>
                    <a:pt x="776569" y="568059"/>
                  </a:lnTo>
                  <a:lnTo>
                    <a:pt x="753967" y="601567"/>
                  </a:lnTo>
                  <a:lnTo>
                    <a:pt x="720459" y="624169"/>
                  </a:lnTo>
                  <a:lnTo>
                    <a:pt x="679450" y="632460"/>
                  </a:lnTo>
                  <a:lnTo>
                    <a:pt x="105410" y="632460"/>
                  </a:lnTo>
                  <a:lnTo>
                    <a:pt x="64400" y="624169"/>
                  </a:lnTo>
                  <a:lnTo>
                    <a:pt x="30892" y="601567"/>
                  </a:lnTo>
                  <a:lnTo>
                    <a:pt x="8290" y="568059"/>
                  </a:lnTo>
                  <a:lnTo>
                    <a:pt x="0" y="527050"/>
                  </a:lnTo>
                  <a:lnTo>
                    <a:pt x="0" y="10541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0660633" y="3554095"/>
            <a:ext cx="64389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769619" y="2534411"/>
            <a:ext cx="4640580" cy="1268095"/>
            <a:chOff x="769619" y="2534411"/>
            <a:chExt cx="4640580" cy="1268095"/>
          </a:xfrm>
        </p:grpSpPr>
        <p:sp>
          <p:nvSpPr>
            <p:cNvPr id="39" name="object 39"/>
            <p:cNvSpPr/>
            <p:nvPr/>
          </p:nvSpPr>
          <p:spPr>
            <a:xfrm>
              <a:off x="769619" y="2534411"/>
              <a:ext cx="4640580" cy="1268095"/>
            </a:xfrm>
            <a:custGeom>
              <a:avLst/>
              <a:gdLst/>
              <a:ahLst/>
              <a:cxnLst/>
              <a:rect l="l" t="t" r="r" b="b"/>
              <a:pathLst>
                <a:path w="4640580" h="1268095">
                  <a:moveTo>
                    <a:pt x="4513833" y="0"/>
                  </a:moveTo>
                  <a:lnTo>
                    <a:pt x="126796" y="0"/>
                  </a:lnTo>
                  <a:lnTo>
                    <a:pt x="77441" y="9963"/>
                  </a:lnTo>
                  <a:lnTo>
                    <a:pt x="37137" y="37131"/>
                  </a:lnTo>
                  <a:lnTo>
                    <a:pt x="9964" y="77420"/>
                  </a:lnTo>
                  <a:lnTo>
                    <a:pt x="0" y="126746"/>
                  </a:lnTo>
                  <a:lnTo>
                    <a:pt x="0" y="1141221"/>
                  </a:lnTo>
                  <a:lnTo>
                    <a:pt x="9964" y="1190547"/>
                  </a:lnTo>
                  <a:lnTo>
                    <a:pt x="37137" y="1230836"/>
                  </a:lnTo>
                  <a:lnTo>
                    <a:pt x="77441" y="1258004"/>
                  </a:lnTo>
                  <a:lnTo>
                    <a:pt x="126796" y="1267968"/>
                  </a:lnTo>
                  <a:lnTo>
                    <a:pt x="4513833" y="1267968"/>
                  </a:lnTo>
                  <a:lnTo>
                    <a:pt x="4563159" y="1258004"/>
                  </a:lnTo>
                  <a:lnTo>
                    <a:pt x="4603448" y="1230836"/>
                  </a:lnTo>
                  <a:lnTo>
                    <a:pt x="4630616" y="1190547"/>
                  </a:lnTo>
                  <a:lnTo>
                    <a:pt x="4640580" y="1141221"/>
                  </a:lnTo>
                  <a:lnTo>
                    <a:pt x="4640580" y="126746"/>
                  </a:lnTo>
                  <a:lnTo>
                    <a:pt x="4630616" y="77420"/>
                  </a:lnTo>
                  <a:lnTo>
                    <a:pt x="4603448" y="37131"/>
                  </a:lnTo>
                  <a:lnTo>
                    <a:pt x="4563159" y="9963"/>
                  </a:lnTo>
                  <a:lnTo>
                    <a:pt x="4513833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259113" y="3111895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367" y="0"/>
                  </a:moveTo>
                  <a:lnTo>
                    <a:pt x="0" y="0"/>
                  </a:lnTo>
                  <a:lnTo>
                    <a:pt x="0" y="100589"/>
                  </a:lnTo>
                  <a:lnTo>
                    <a:pt x="100367" y="100589"/>
                  </a:lnTo>
                  <a:lnTo>
                    <a:pt x="10036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259113" y="3111895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100589"/>
                  </a:moveTo>
                  <a:lnTo>
                    <a:pt x="100367" y="100589"/>
                  </a:lnTo>
                  <a:lnTo>
                    <a:pt x="100367" y="0"/>
                  </a:lnTo>
                  <a:lnTo>
                    <a:pt x="0" y="0"/>
                  </a:lnTo>
                  <a:lnTo>
                    <a:pt x="0" y="100589"/>
                  </a:lnTo>
                  <a:close/>
                </a:path>
              </a:pathLst>
            </a:custGeom>
            <a:ln w="8373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646246" y="3111895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100367" y="0"/>
                  </a:moveTo>
                  <a:lnTo>
                    <a:pt x="0" y="0"/>
                  </a:lnTo>
                  <a:lnTo>
                    <a:pt x="0" y="100589"/>
                  </a:lnTo>
                  <a:lnTo>
                    <a:pt x="100367" y="100589"/>
                  </a:lnTo>
                  <a:lnTo>
                    <a:pt x="10036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646246" y="3111895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0" y="100589"/>
                  </a:moveTo>
                  <a:lnTo>
                    <a:pt x="100367" y="100589"/>
                  </a:lnTo>
                  <a:lnTo>
                    <a:pt x="100367" y="0"/>
                  </a:lnTo>
                  <a:lnTo>
                    <a:pt x="0" y="0"/>
                  </a:lnTo>
                  <a:lnTo>
                    <a:pt x="0" y="100589"/>
                  </a:lnTo>
                  <a:close/>
                </a:path>
              </a:pathLst>
            </a:custGeom>
            <a:ln w="8373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259113" y="2917901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367" y="0"/>
                  </a:moveTo>
                  <a:lnTo>
                    <a:pt x="0" y="0"/>
                  </a:lnTo>
                  <a:lnTo>
                    <a:pt x="0" y="100589"/>
                  </a:lnTo>
                  <a:lnTo>
                    <a:pt x="100367" y="100589"/>
                  </a:lnTo>
                  <a:lnTo>
                    <a:pt x="10036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259113" y="2917901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100589"/>
                  </a:moveTo>
                  <a:lnTo>
                    <a:pt x="100367" y="100589"/>
                  </a:lnTo>
                  <a:lnTo>
                    <a:pt x="100367" y="0"/>
                  </a:lnTo>
                  <a:lnTo>
                    <a:pt x="0" y="0"/>
                  </a:lnTo>
                  <a:lnTo>
                    <a:pt x="0" y="100589"/>
                  </a:lnTo>
                  <a:close/>
                </a:path>
              </a:pathLst>
            </a:custGeom>
            <a:ln w="8373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259113" y="3305890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367" y="0"/>
                  </a:moveTo>
                  <a:lnTo>
                    <a:pt x="0" y="0"/>
                  </a:lnTo>
                  <a:lnTo>
                    <a:pt x="0" y="100589"/>
                  </a:lnTo>
                  <a:lnTo>
                    <a:pt x="100367" y="100589"/>
                  </a:lnTo>
                  <a:lnTo>
                    <a:pt x="10036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259113" y="3305890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100589"/>
                  </a:moveTo>
                  <a:lnTo>
                    <a:pt x="100367" y="100589"/>
                  </a:lnTo>
                  <a:lnTo>
                    <a:pt x="100367" y="0"/>
                  </a:lnTo>
                  <a:lnTo>
                    <a:pt x="0" y="0"/>
                  </a:lnTo>
                  <a:lnTo>
                    <a:pt x="0" y="100589"/>
                  </a:lnTo>
                  <a:close/>
                </a:path>
              </a:pathLst>
            </a:custGeom>
            <a:ln w="8373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388158" y="2953825"/>
              <a:ext cx="229870" cy="417195"/>
            </a:xfrm>
            <a:custGeom>
              <a:avLst/>
              <a:gdLst/>
              <a:ahLst/>
              <a:cxnLst/>
              <a:rect l="l" t="t" r="r" b="b"/>
              <a:pathLst>
                <a:path w="229869" h="417195">
                  <a:moveTo>
                    <a:pt x="129044" y="0"/>
                  </a:moveTo>
                  <a:lnTo>
                    <a:pt x="0" y="0"/>
                  </a:lnTo>
                  <a:lnTo>
                    <a:pt x="0" y="28739"/>
                  </a:lnTo>
                  <a:lnTo>
                    <a:pt x="100367" y="28739"/>
                  </a:lnTo>
                  <a:lnTo>
                    <a:pt x="100367" y="193994"/>
                  </a:lnTo>
                  <a:lnTo>
                    <a:pt x="0" y="193994"/>
                  </a:lnTo>
                  <a:lnTo>
                    <a:pt x="0" y="222734"/>
                  </a:lnTo>
                  <a:lnTo>
                    <a:pt x="100367" y="222734"/>
                  </a:lnTo>
                  <a:lnTo>
                    <a:pt x="100367" y="387989"/>
                  </a:lnTo>
                  <a:lnTo>
                    <a:pt x="0" y="387989"/>
                  </a:lnTo>
                  <a:lnTo>
                    <a:pt x="0" y="416728"/>
                  </a:lnTo>
                  <a:lnTo>
                    <a:pt x="129044" y="416728"/>
                  </a:lnTo>
                  <a:lnTo>
                    <a:pt x="129044" y="222734"/>
                  </a:lnTo>
                  <a:lnTo>
                    <a:pt x="229412" y="222734"/>
                  </a:lnTo>
                  <a:lnTo>
                    <a:pt x="229411" y="193994"/>
                  </a:lnTo>
                  <a:lnTo>
                    <a:pt x="129044" y="193994"/>
                  </a:lnTo>
                  <a:lnTo>
                    <a:pt x="12904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388158" y="2953825"/>
              <a:ext cx="229870" cy="417195"/>
            </a:xfrm>
            <a:custGeom>
              <a:avLst/>
              <a:gdLst/>
              <a:ahLst/>
              <a:cxnLst/>
              <a:rect l="l" t="t" r="r" b="b"/>
              <a:pathLst>
                <a:path w="229869" h="417195">
                  <a:moveTo>
                    <a:pt x="129044" y="0"/>
                  </a:moveTo>
                  <a:lnTo>
                    <a:pt x="0" y="0"/>
                  </a:lnTo>
                  <a:lnTo>
                    <a:pt x="0" y="28739"/>
                  </a:lnTo>
                  <a:lnTo>
                    <a:pt x="100367" y="28739"/>
                  </a:lnTo>
                  <a:lnTo>
                    <a:pt x="100367" y="193994"/>
                  </a:lnTo>
                  <a:lnTo>
                    <a:pt x="0" y="193994"/>
                  </a:lnTo>
                  <a:lnTo>
                    <a:pt x="0" y="222734"/>
                  </a:lnTo>
                  <a:lnTo>
                    <a:pt x="100367" y="222734"/>
                  </a:lnTo>
                  <a:lnTo>
                    <a:pt x="100367" y="387989"/>
                  </a:lnTo>
                  <a:lnTo>
                    <a:pt x="0" y="387989"/>
                  </a:lnTo>
                  <a:lnTo>
                    <a:pt x="0" y="416728"/>
                  </a:lnTo>
                  <a:lnTo>
                    <a:pt x="129044" y="416728"/>
                  </a:lnTo>
                  <a:lnTo>
                    <a:pt x="129044" y="222734"/>
                  </a:lnTo>
                  <a:lnTo>
                    <a:pt x="229412" y="222734"/>
                  </a:lnTo>
                  <a:lnTo>
                    <a:pt x="229411" y="193994"/>
                  </a:lnTo>
                  <a:lnTo>
                    <a:pt x="129044" y="193994"/>
                  </a:lnTo>
                  <a:lnTo>
                    <a:pt x="129044" y="0"/>
                  </a:lnTo>
                  <a:close/>
                </a:path>
              </a:pathLst>
            </a:custGeom>
            <a:ln w="8368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153667" y="2819399"/>
              <a:ext cx="696595" cy="698500"/>
            </a:xfrm>
            <a:custGeom>
              <a:avLst/>
              <a:gdLst/>
              <a:ahLst/>
              <a:cxnLst/>
              <a:rect l="l" t="t" r="r" b="b"/>
              <a:pathLst>
                <a:path w="696594" h="698500">
                  <a:moveTo>
                    <a:pt x="0" y="697991"/>
                  </a:moveTo>
                  <a:lnTo>
                    <a:pt x="696468" y="697991"/>
                  </a:lnTo>
                  <a:lnTo>
                    <a:pt x="696468" y="0"/>
                  </a:lnTo>
                  <a:lnTo>
                    <a:pt x="0" y="0"/>
                  </a:lnTo>
                  <a:lnTo>
                    <a:pt x="0" y="69799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2356230" y="2655823"/>
            <a:ext cx="2524760" cy="996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Calibri"/>
                <a:cs typeface="Calibri"/>
              </a:rPr>
              <a:t>SpaceX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URL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,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response,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2100" spc="-10" dirty="0">
                <a:latin typeface="Calibri"/>
                <a:cs typeface="Calibri"/>
              </a:rPr>
              <a:t>Json,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2100" dirty="0">
                <a:latin typeface="Calibri"/>
                <a:cs typeface="Calibri"/>
              </a:rPr>
              <a:t>Data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Frame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769619" y="4119371"/>
            <a:ext cx="4640580" cy="1268095"/>
            <a:chOff x="769619" y="4119371"/>
            <a:chExt cx="4640580" cy="1268095"/>
          </a:xfrm>
        </p:grpSpPr>
        <p:sp>
          <p:nvSpPr>
            <p:cNvPr id="53" name="object 53"/>
            <p:cNvSpPr/>
            <p:nvPr/>
          </p:nvSpPr>
          <p:spPr>
            <a:xfrm>
              <a:off x="769619" y="4119371"/>
              <a:ext cx="4640580" cy="1268095"/>
            </a:xfrm>
            <a:custGeom>
              <a:avLst/>
              <a:gdLst/>
              <a:ahLst/>
              <a:cxnLst/>
              <a:rect l="l" t="t" r="r" b="b"/>
              <a:pathLst>
                <a:path w="4640580" h="1268095">
                  <a:moveTo>
                    <a:pt x="4513833" y="0"/>
                  </a:moveTo>
                  <a:lnTo>
                    <a:pt x="126796" y="0"/>
                  </a:lnTo>
                  <a:lnTo>
                    <a:pt x="77441" y="9963"/>
                  </a:lnTo>
                  <a:lnTo>
                    <a:pt x="37137" y="37131"/>
                  </a:lnTo>
                  <a:lnTo>
                    <a:pt x="9964" y="77420"/>
                  </a:lnTo>
                  <a:lnTo>
                    <a:pt x="0" y="126745"/>
                  </a:lnTo>
                  <a:lnTo>
                    <a:pt x="0" y="1141221"/>
                  </a:lnTo>
                  <a:lnTo>
                    <a:pt x="9964" y="1190547"/>
                  </a:lnTo>
                  <a:lnTo>
                    <a:pt x="37137" y="1230836"/>
                  </a:lnTo>
                  <a:lnTo>
                    <a:pt x="77441" y="1258004"/>
                  </a:lnTo>
                  <a:lnTo>
                    <a:pt x="126796" y="1267967"/>
                  </a:lnTo>
                  <a:lnTo>
                    <a:pt x="4513833" y="1267967"/>
                  </a:lnTo>
                  <a:lnTo>
                    <a:pt x="4563159" y="1258004"/>
                  </a:lnTo>
                  <a:lnTo>
                    <a:pt x="4603448" y="1230836"/>
                  </a:lnTo>
                  <a:lnTo>
                    <a:pt x="4630616" y="1190547"/>
                  </a:lnTo>
                  <a:lnTo>
                    <a:pt x="4640580" y="1141221"/>
                  </a:lnTo>
                  <a:lnTo>
                    <a:pt x="4640580" y="126745"/>
                  </a:lnTo>
                  <a:lnTo>
                    <a:pt x="4630616" y="77420"/>
                  </a:lnTo>
                  <a:lnTo>
                    <a:pt x="4603448" y="37131"/>
                  </a:lnTo>
                  <a:lnTo>
                    <a:pt x="4563159" y="9963"/>
                  </a:lnTo>
                  <a:lnTo>
                    <a:pt x="4513833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302128" y="4481329"/>
              <a:ext cx="401955" cy="114935"/>
            </a:xfrm>
            <a:custGeom>
              <a:avLst/>
              <a:gdLst/>
              <a:ahLst/>
              <a:cxnLst/>
              <a:rect l="l" t="t" r="r" b="b"/>
              <a:pathLst>
                <a:path w="401955" h="114935">
                  <a:moveTo>
                    <a:pt x="200735" y="0"/>
                  </a:moveTo>
                  <a:lnTo>
                    <a:pt x="137289" y="2927"/>
                  </a:lnTo>
                  <a:lnTo>
                    <a:pt x="82185" y="11081"/>
                  </a:lnTo>
                  <a:lnTo>
                    <a:pt x="38731" y="23517"/>
                  </a:lnTo>
                  <a:lnTo>
                    <a:pt x="0" y="57455"/>
                  </a:lnTo>
                  <a:lnTo>
                    <a:pt x="10234" y="75624"/>
                  </a:lnTo>
                  <a:lnTo>
                    <a:pt x="38731" y="91402"/>
                  </a:lnTo>
                  <a:lnTo>
                    <a:pt x="82185" y="103845"/>
                  </a:lnTo>
                  <a:lnTo>
                    <a:pt x="137289" y="112005"/>
                  </a:lnTo>
                  <a:lnTo>
                    <a:pt x="200735" y="114935"/>
                  </a:lnTo>
                  <a:lnTo>
                    <a:pt x="264183" y="112005"/>
                  </a:lnTo>
                  <a:lnTo>
                    <a:pt x="319287" y="103845"/>
                  </a:lnTo>
                  <a:lnTo>
                    <a:pt x="362741" y="91402"/>
                  </a:lnTo>
                  <a:lnTo>
                    <a:pt x="391237" y="75624"/>
                  </a:lnTo>
                  <a:lnTo>
                    <a:pt x="401470" y="57455"/>
                  </a:lnTo>
                  <a:lnTo>
                    <a:pt x="391237" y="39290"/>
                  </a:lnTo>
                  <a:lnTo>
                    <a:pt x="362741" y="23517"/>
                  </a:lnTo>
                  <a:lnTo>
                    <a:pt x="319287" y="11081"/>
                  </a:lnTo>
                  <a:lnTo>
                    <a:pt x="264183" y="2927"/>
                  </a:lnTo>
                  <a:lnTo>
                    <a:pt x="20073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302128" y="4481329"/>
              <a:ext cx="401955" cy="114935"/>
            </a:xfrm>
            <a:custGeom>
              <a:avLst/>
              <a:gdLst/>
              <a:ahLst/>
              <a:cxnLst/>
              <a:rect l="l" t="t" r="r" b="b"/>
              <a:pathLst>
                <a:path w="401955" h="114935">
                  <a:moveTo>
                    <a:pt x="401470" y="57455"/>
                  </a:moveTo>
                  <a:lnTo>
                    <a:pt x="362741" y="91402"/>
                  </a:lnTo>
                  <a:lnTo>
                    <a:pt x="319287" y="103845"/>
                  </a:lnTo>
                  <a:lnTo>
                    <a:pt x="264183" y="112005"/>
                  </a:lnTo>
                  <a:lnTo>
                    <a:pt x="200735" y="114935"/>
                  </a:lnTo>
                  <a:lnTo>
                    <a:pt x="137289" y="112005"/>
                  </a:lnTo>
                  <a:lnTo>
                    <a:pt x="82185" y="103845"/>
                  </a:lnTo>
                  <a:lnTo>
                    <a:pt x="38731" y="91402"/>
                  </a:lnTo>
                  <a:lnTo>
                    <a:pt x="10234" y="75624"/>
                  </a:lnTo>
                  <a:lnTo>
                    <a:pt x="0" y="57455"/>
                  </a:lnTo>
                  <a:lnTo>
                    <a:pt x="10234" y="39290"/>
                  </a:lnTo>
                  <a:lnTo>
                    <a:pt x="38731" y="23517"/>
                  </a:lnTo>
                  <a:lnTo>
                    <a:pt x="82185" y="11081"/>
                  </a:lnTo>
                  <a:lnTo>
                    <a:pt x="137289" y="2927"/>
                  </a:lnTo>
                  <a:lnTo>
                    <a:pt x="200735" y="0"/>
                  </a:lnTo>
                  <a:lnTo>
                    <a:pt x="264183" y="2927"/>
                  </a:lnTo>
                  <a:lnTo>
                    <a:pt x="319287" y="11081"/>
                  </a:lnTo>
                  <a:lnTo>
                    <a:pt x="362741" y="23517"/>
                  </a:lnTo>
                  <a:lnTo>
                    <a:pt x="391237" y="39290"/>
                  </a:lnTo>
                  <a:lnTo>
                    <a:pt x="401470" y="57455"/>
                  </a:lnTo>
                  <a:close/>
                </a:path>
              </a:pathLst>
            </a:custGeom>
            <a:ln w="8381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302128" y="4567525"/>
              <a:ext cx="401955" cy="172720"/>
            </a:xfrm>
            <a:custGeom>
              <a:avLst/>
              <a:gdLst/>
              <a:ahLst/>
              <a:cxnLst/>
              <a:rect l="l" t="t" r="r" b="b"/>
              <a:pathLst>
                <a:path w="401955" h="172720">
                  <a:moveTo>
                    <a:pt x="0" y="0"/>
                  </a:moveTo>
                  <a:lnTo>
                    <a:pt x="0" y="114959"/>
                  </a:lnTo>
                  <a:lnTo>
                    <a:pt x="38862" y="148849"/>
                  </a:lnTo>
                  <a:lnTo>
                    <a:pt x="82381" y="161311"/>
                  </a:lnTo>
                  <a:lnTo>
                    <a:pt x="137463" y="169496"/>
                  </a:lnTo>
                  <a:lnTo>
                    <a:pt x="200735" y="172439"/>
                  </a:lnTo>
                  <a:lnTo>
                    <a:pt x="264007" y="169496"/>
                  </a:lnTo>
                  <a:lnTo>
                    <a:pt x="319089" y="161311"/>
                  </a:lnTo>
                  <a:lnTo>
                    <a:pt x="362608" y="148849"/>
                  </a:lnTo>
                  <a:lnTo>
                    <a:pt x="391193" y="133077"/>
                  </a:lnTo>
                  <a:lnTo>
                    <a:pt x="401470" y="114959"/>
                  </a:lnTo>
                  <a:lnTo>
                    <a:pt x="335515" y="114959"/>
                  </a:lnTo>
                  <a:lnTo>
                    <a:pt x="329779" y="109211"/>
                  </a:lnTo>
                  <a:lnTo>
                    <a:pt x="329779" y="91967"/>
                  </a:lnTo>
                  <a:lnTo>
                    <a:pt x="335515" y="86219"/>
                  </a:lnTo>
                  <a:lnTo>
                    <a:pt x="401470" y="86219"/>
                  </a:lnTo>
                  <a:lnTo>
                    <a:pt x="401470" y="57479"/>
                  </a:lnTo>
                  <a:lnTo>
                    <a:pt x="200735" y="57479"/>
                  </a:lnTo>
                  <a:lnTo>
                    <a:pt x="137463" y="54536"/>
                  </a:lnTo>
                  <a:lnTo>
                    <a:pt x="82381" y="46351"/>
                  </a:lnTo>
                  <a:lnTo>
                    <a:pt x="38862" y="33890"/>
                  </a:lnTo>
                  <a:lnTo>
                    <a:pt x="10277" y="18117"/>
                  </a:lnTo>
                  <a:lnTo>
                    <a:pt x="0" y="0"/>
                  </a:lnTo>
                  <a:close/>
                </a:path>
                <a:path w="401955" h="172720">
                  <a:moveTo>
                    <a:pt x="401470" y="86219"/>
                  </a:moveTo>
                  <a:lnTo>
                    <a:pt x="352720" y="86219"/>
                  </a:lnTo>
                  <a:lnTo>
                    <a:pt x="358456" y="91967"/>
                  </a:lnTo>
                  <a:lnTo>
                    <a:pt x="358456" y="109211"/>
                  </a:lnTo>
                  <a:lnTo>
                    <a:pt x="352720" y="114959"/>
                  </a:lnTo>
                  <a:lnTo>
                    <a:pt x="401470" y="114959"/>
                  </a:lnTo>
                  <a:lnTo>
                    <a:pt x="401470" y="86219"/>
                  </a:lnTo>
                  <a:close/>
                </a:path>
                <a:path w="401955" h="172720">
                  <a:moveTo>
                    <a:pt x="401470" y="0"/>
                  </a:moveTo>
                  <a:lnTo>
                    <a:pt x="362608" y="33890"/>
                  </a:lnTo>
                  <a:lnTo>
                    <a:pt x="319089" y="46351"/>
                  </a:lnTo>
                  <a:lnTo>
                    <a:pt x="264007" y="54536"/>
                  </a:lnTo>
                  <a:lnTo>
                    <a:pt x="200735" y="57479"/>
                  </a:lnTo>
                  <a:lnTo>
                    <a:pt x="401470" y="57479"/>
                  </a:lnTo>
                  <a:lnTo>
                    <a:pt x="40147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302128" y="4567525"/>
              <a:ext cx="401955" cy="172720"/>
            </a:xfrm>
            <a:custGeom>
              <a:avLst/>
              <a:gdLst/>
              <a:ahLst/>
              <a:cxnLst/>
              <a:rect l="l" t="t" r="r" b="b"/>
              <a:pathLst>
                <a:path w="401955" h="172720">
                  <a:moveTo>
                    <a:pt x="344117" y="114959"/>
                  </a:moveTo>
                  <a:lnTo>
                    <a:pt x="335515" y="114959"/>
                  </a:lnTo>
                  <a:lnTo>
                    <a:pt x="329779" y="109211"/>
                  </a:lnTo>
                  <a:lnTo>
                    <a:pt x="329779" y="100589"/>
                  </a:lnTo>
                  <a:lnTo>
                    <a:pt x="329779" y="91967"/>
                  </a:lnTo>
                  <a:lnTo>
                    <a:pt x="335515" y="86219"/>
                  </a:lnTo>
                  <a:lnTo>
                    <a:pt x="344117" y="86219"/>
                  </a:lnTo>
                  <a:lnTo>
                    <a:pt x="352720" y="86219"/>
                  </a:lnTo>
                  <a:lnTo>
                    <a:pt x="358456" y="91967"/>
                  </a:lnTo>
                  <a:lnTo>
                    <a:pt x="358456" y="100589"/>
                  </a:lnTo>
                  <a:lnTo>
                    <a:pt x="358456" y="109211"/>
                  </a:lnTo>
                  <a:lnTo>
                    <a:pt x="352720" y="114959"/>
                  </a:lnTo>
                  <a:lnTo>
                    <a:pt x="344117" y="114959"/>
                  </a:lnTo>
                  <a:close/>
                </a:path>
                <a:path w="401955" h="172720">
                  <a:moveTo>
                    <a:pt x="200735" y="57479"/>
                  </a:moveTo>
                  <a:lnTo>
                    <a:pt x="137463" y="54536"/>
                  </a:lnTo>
                  <a:lnTo>
                    <a:pt x="82381" y="46351"/>
                  </a:lnTo>
                  <a:lnTo>
                    <a:pt x="38862" y="33890"/>
                  </a:lnTo>
                  <a:lnTo>
                    <a:pt x="0" y="0"/>
                  </a:lnTo>
                  <a:lnTo>
                    <a:pt x="0" y="114959"/>
                  </a:lnTo>
                  <a:lnTo>
                    <a:pt x="38862" y="148849"/>
                  </a:lnTo>
                  <a:lnTo>
                    <a:pt x="82381" y="161311"/>
                  </a:lnTo>
                  <a:lnTo>
                    <a:pt x="137463" y="169496"/>
                  </a:lnTo>
                  <a:lnTo>
                    <a:pt x="200735" y="172439"/>
                  </a:lnTo>
                  <a:lnTo>
                    <a:pt x="264007" y="169496"/>
                  </a:lnTo>
                  <a:lnTo>
                    <a:pt x="319089" y="161311"/>
                  </a:lnTo>
                  <a:lnTo>
                    <a:pt x="362608" y="148849"/>
                  </a:lnTo>
                  <a:lnTo>
                    <a:pt x="391193" y="133077"/>
                  </a:lnTo>
                  <a:lnTo>
                    <a:pt x="401470" y="114959"/>
                  </a:lnTo>
                  <a:lnTo>
                    <a:pt x="401470" y="0"/>
                  </a:lnTo>
                  <a:lnTo>
                    <a:pt x="391193" y="18117"/>
                  </a:lnTo>
                  <a:lnTo>
                    <a:pt x="362608" y="33890"/>
                  </a:lnTo>
                  <a:lnTo>
                    <a:pt x="319089" y="46351"/>
                  </a:lnTo>
                  <a:lnTo>
                    <a:pt x="264007" y="54536"/>
                  </a:lnTo>
                  <a:lnTo>
                    <a:pt x="200735" y="57479"/>
                  </a:lnTo>
                  <a:close/>
                </a:path>
              </a:pathLst>
            </a:custGeom>
            <a:ln w="8373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302128" y="4711225"/>
              <a:ext cx="401955" cy="172720"/>
            </a:xfrm>
            <a:custGeom>
              <a:avLst/>
              <a:gdLst/>
              <a:ahLst/>
              <a:cxnLst/>
              <a:rect l="l" t="t" r="r" b="b"/>
              <a:pathLst>
                <a:path w="401955" h="172720">
                  <a:moveTo>
                    <a:pt x="0" y="0"/>
                  </a:moveTo>
                  <a:lnTo>
                    <a:pt x="0" y="114959"/>
                  </a:lnTo>
                  <a:lnTo>
                    <a:pt x="38862" y="148849"/>
                  </a:lnTo>
                  <a:lnTo>
                    <a:pt x="82381" y="161311"/>
                  </a:lnTo>
                  <a:lnTo>
                    <a:pt x="137463" y="169496"/>
                  </a:lnTo>
                  <a:lnTo>
                    <a:pt x="200735" y="172439"/>
                  </a:lnTo>
                  <a:lnTo>
                    <a:pt x="264007" y="169496"/>
                  </a:lnTo>
                  <a:lnTo>
                    <a:pt x="319089" y="161311"/>
                  </a:lnTo>
                  <a:lnTo>
                    <a:pt x="362608" y="148849"/>
                  </a:lnTo>
                  <a:lnTo>
                    <a:pt x="391193" y="133077"/>
                  </a:lnTo>
                  <a:lnTo>
                    <a:pt x="401470" y="114959"/>
                  </a:lnTo>
                  <a:lnTo>
                    <a:pt x="335515" y="114959"/>
                  </a:lnTo>
                  <a:lnTo>
                    <a:pt x="329779" y="109211"/>
                  </a:lnTo>
                  <a:lnTo>
                    <a:pt x="329779" y="91967"/>
                  </a:lnTo>
                  <a:lnTo>
                    <a:pt x="335515" y="86219"/>
                  </a:lnTo>
                  <a:lnTo>
                    <a:pt x="401470" y="86219"/>
                  </a:lnTo>
                  <a:lnTo>
                    <a:pt x="401470" y="57479"/>
                  </a:lnTo>
                  <a:lnTo>
                    <a:pt x="200735" y="57479"/>
                  </a:lnTo>
                  <a:lnTo>
                    <a:pt x="137463" y="54536"/>
                  </a:lnTo>
                  <a:lnTo>
                    <a:pt x="82381" y="46351"/>
                  </a:lnTo>
                  <a:lnTo>
                    <a:pt x="38862" y="33890"/>
                  </a:lnTo>
                  <a:lnTo>
                    <a:pt x="10277" y="18117"/>
                  </a:lnTo>
                  <a:lnTo>
                    <a:pt x="0" y="0"/>
                  </a:lnTo>
                  <a:close/>
                </a:path>
                <a:path w="401955" h="172720">
                  <a:moveTo>
                    <a:pt x="401470" y="86219"/>
                  </a:moveTo>
                  <a:lnTo>
                    <a:pt x="352720" y="86219"/>
                  </a:lnTo>
                  <a:lnTo>
                    <a:pt x="358456" y="91967"/>
                  </a:lnTo>
                  <a:lnTo>
                    <a:pt x="358456" y="109211"/>
                  </a:lnTo>
                  <a:lnTo>
                    <a:pt x="352720" y="114959"/>
                  </a:lnTo>
                  <a:lnTo>
                    <a:pt x="401470" y="114959"/>
                  </a:lnTo>
                  <a:lnTo>
                    <a:pt x="401470" y="86219"/>
                  </a:lnTo>
                  <a:close/>
                </a:path>
                <a:path w="401955" h="172720">
                  <a:moveTo>
                    <a:pt x="401470" y="0"/>
                  </a:moveTo>
                  <a:lnTo>
                    <a:pt x="362608" y="33890"/>
                  </a:lnTo>
                  <a:lnTo>
                    <a:pt x="319089" y="46351"/>
                  </a:lnTo>
                  <a:lnTo>
                    <a:pt x="264007" y="54536"/>
                  </a:lnTo>
                  <a:lnTo>
                    <a:pt x="200735" y="57479"/>
                  </a:lnTo>
                  <a:lnTo>
                    <a:pt x="401470" y="57479"/>
                  </a:lnTo>
                  <a:lnTo>
                    <a:pt x="40147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302128" y="4711225"/>
              <a:ext cx="401955" cy="172720"/>
            </a:xfrm>
            <a:custGeom>
              <a:avLst/>
              <a:gdLst/>
              <a:ahLst/>
              <a:cxnLst/>
              <a:rect l="l" t="t" r="r" b="b"/>
              <a:pathLst>
                <a:path w="401955" h="172720">
                  <a:moveTo>
                    <a:pt x="344117" y="114959"/>
                  </a:moveTo>
                  <a:lnTo>
                    <a:pt x="335515" y="114959"/>
                  </a:lnTo>
                  <a:lnTo>
                    <a:pt x="329779" y="109211"/>
                  </a:lnTo>
                  <a:lnTo>
                    <a:pt x="329779" y="100589"/>
                  </a:lnTo>
                  <a:lnTo>
                    <a:pt x="329779" y="91967"/>
                  </a:lnTo>
                  <a:lnTo>
                    <a:pt x="335515" y="86219"/>
                  </a:lnTo>
                  <a:lnTo>
                    <a:pt x="344117" y="86219"/>
                  </a:lnTo>
                  <a:lnTo>
                    <a:pt x="352720" y="86219"/>
                  </a:lnTo>
                  <a:lnTo>
                    <a:pt x="358456" y="91967"/>
                  </a:lnTo>
                  <a:lnTo>
                    <a:pt x="358456" y="100589"/>
                  </a:lnTo>
                  <a:lnTo>
                    <a:pt x="358456" y="109211"/>
                  </a:lnTo>
                  <a:lnTo>
                    <a:pt x="352720" y="114959"/>
                  </a:lnTo>
                  <a:lnTo>
                    <a:pt x="344117" y="114959"/>
                  </a:lnTo>
                  <a:close/>
                </a:path>
                <a:path w="401955" h="172720">
                  <a:moveTo>
                    <a:pt x="200735" y="57479"/>
                  </a:moveTo>
                  <a:lnTo>
                    <a:pt x="137463" y="54536"/>
                  </a:lnTo>
                  <a:lnTo>
                    <a:pt x="82381" y="46351"/>
                  </a:lnTo>
                  <a:lnTo>
                    <a:pt x="38862" y="33890"/>
                  </a:lnTo>
                  <a:lnTo>
                    <a:pt x="0" y="0"/>
                  </a:lnTo>
                  <a:lnTo>
                    <a:pt x="0" y="114959"/>
                  </a:lnTo>
                  <a:lnTo>
                    <a:pt x="38862" y="148849"/>
                  </a:lnTo>
                  <a:lnTo>
                    <a:pt x="82381" y="161311"/>
                  </a:lnTo>
                  <a:lnTo>
                    <a:pt x="137463" y="169496"/>
                  </a:lnTo>
                  <a:lnTo>
                    <a:pt x="200735" y="172439"/>
                  </a:lnTo>
                  <a:lnTo>
                    <a:pt x="264007" y="169496"/>
                  </a:lnTo>
                  <a:lnTo>
                    <a:pt x="319089" y="161311"/>
                  </a:lnTo>
                  <a:lnTo>
                    <a:pt x="362608" y="148849"/>
                  </a:lnTo>
                  <a:lnTo>
                    <a:pt x="391193" y="133077"/>
                  </a:lnTo>
                  <a:lnTo>
                    <a:pt x="401470" y="114959"/>
                  </a:lnTo>
                  <a:lnTo>
                    <a:pt x="401470" y="0"/>
                  </a:lnTo>
                  <a:lnTo>
                    <a:pt x="391193" y="18117"/>
                  </a:lnTo>
                  <a:lnTo>
                    <a:pt x="362608" y="33890"/>
                  </a:lnTo>
                  <a:lnTo>
                    <a:pt x="319089" y="46351"/>
                  </a:lnTo>
                  <a:lnTo>
                    <a:pt x="264007" y="54536"/>
                  </a:lnTo>
                  <a:lnTo>
                    <a:pt x="200735" y="57479"/>
                  </a:lnTo>
                  <a:close/>
                </a:path>
              </a:pathLst>
            </a:custGeom>
            <a:ln w="8373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302128" y="4854925"/>
              <a:ext cx="401955" cy="172720"/>
            </a:xfrm>
            <a:custGeom>
              <a:avLst/>
              <a:gdLst/>
              <a:ahLst/>
              <a:cxnLst/>
              <a:rect l="l" t="t" r="r" b="b"/>
              <a:pathLst>
                <a:path w="401955" h="172720">
                  <a:moveTo>
                    <a:pt x="0" y="0"/>
                  </a:moveTo>
                  <a:lnTo>
                    <a:pt x="0" y="114959"/>
                  </a:lnTo>
                  <a:lnTo>
                    <a:pt x="38862" y="148849"/>
                  </a:lnTo>
                  <a:lnTo>
                    <a:pt x="82381" y="161311"/>
                  </a:lnTo>
                  <a:lnTo>
                    <a:pt x="137463" y="169496"/>
                  </a:lnTo>
                  <a:lnTo>
                    <a:pt x="200735" y="172439"/>
                  </a:lnTo>
                  <a:lnTo>
                    <a:pt x="264007" y="169496"/>
                  </a:lnTo>
                  <a:lnTo>
                    <a:pt x="319089" y="161311"/>
                  </a:lnTo>
                  <a:lnTo>
                    <a:pt x="362608" y="148849"/>
                  </a:lnTo>
                  <a:lnTo>
                    <a:pt x="391193" y="133077"/>
                  </a:lnTo>
                  <a:lnTo>
                    <a:pt x="401470" y="114959"/>
                  </a:lnTo>
                  <a:lnTo>
                    <a:pt x="335515" y="114959"/>
                  </a:lnTo>
                  <a:lnTo>
                    <a:pt x="329779" y="109211"/>
                  </a:lnTo>
                  <a:lnTo>
                    <a:pt x="329779" y="91967"/>
                  </a:lnTo>
                  <a:lnTo>
                    <a:pt x="335515" y="86219"/>
                  </a:lnTo>
                  <a:lnTo>
                    <a:pt x="401470" y="86219"/>
                  </a:lnTo>
                  <a:lnTo>
                    <a:pt x="401470" y="57479"/>
                  </a:lnTo>
                  <a:lnTo>
                    <a:pt x="200735" y="57479"/>
                  </a:lnTo>
                  <a:lnTo>
                    <a:pt x="137463" y="54536"/>
                  </a:lnTo>
                  <a:lnTo>
                    <a:pt x="82381" y="46351"/>
                  </a:lnTo>
                  <a:lnTo>
                    <a:pt x="38862" y="33890"/>
                  </a:lnTo>
                  <a:lnTo>
                    <a:pt x="10277" y="18117"/>
                  </a:lnTo>
                  <a:lnTo>
                    <a:pt x="0" y="0"/>
                  </a:lnTo>
                  <a:close/>
                </a:path>
                <a:path w="401955" h="172720">
                  <a:moveTo>
                    <a:pt x="401470" y="86219"/>
                  </a:moveTo>
                  <a:lnTo>
                    <a:pt x="352720" y="86219"/>
                  </a:lnTo>
                  <a:lnTo>
                    <a:pt x="358456" y="91967"/>
                  </a:lnTo>
                  <a:lnTo>
                    <a:pt x="358456" y="109211"/>
                  </a:lnTo>
                  <a:lnTo>
                    <a:pt x="352720" y="114959"/>
                  </a:lnTo>
                  <a:lnTo>
                    <a:pt x="401470" y="114959"/>
                  </a:lnTo>
                  <a:lnTo>
                    <a:pt x="401470" y="86219"/>
                  </a:lnTo>
                  <a:close/>
                </a:path>
                <a:path w="401955" h="172720">
                  <a:moveTo>
                    <a:pt x="401470" y="0"/>
                  </a:moveTo>
                  <a:lnTo>
                    <a:pt x="362608" y="33890"/>
                  </a:lnTo>
                  <a:lnTo>
                    <a:pt x="319089" y="46351"/>
                  </a:lnTo>
                  <a:lnTo>
                    <a:pt x="264007" y="54536"/>
                  </a:lnTo>
                  <a:lnTo>
                    <a:pt x="200735" y="57479"/>
                  </a:lnTo>
                  <a:lnTo>
                    <a:pt x="401470" y="57479"/>
                  </a:lnTo>
                  <a:lnTo>
                    <a:pt x="40147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302128" y="4854925"/>
              <a:ext cx="401955" cy="172720"/>
            </a:xfrm>
            <a:custGeom>
              <a:avLst/>
              <a:gdLst/>
              <a:ahLst/>
              <a:cxnLst/>
              <a:rect l="l" t="t" r="r" b="b"/>
              <a:pathLst>
                <a:path w="401955" h="172720">
                  <a:moveTo>
                    <a:pt x="344117" y="114959"/>
                  </a:moveTo>
                  <a:lnTo>
                    <a:pt x="335515" y="114959"/>
                  </a:lnTo>
                  <a:lnTo>
                    <a:pt x="329779" y="109211"/>
                  </a:lnTo>
                  <a:lnTo>
                    <a:pt x="329779" y="100589"/>
                  </a:lnTo>
                  <a:lnTo>
                    <a:pt x="329779" y="91967"/>
                  </a:lnTo>
                  <a:lnTo>
                    <a:pt x="335515" y="86219"/>
                  </a:lnTo>
                  <a:lnTo>
                    <a:pt x="344117" y="86219"/>
                  </a:lnTo>
                  <a:lnTo>
                    <a:pt x="352720" y="86219"/>
                  </a:lnTo>
                  <a:lnTo>
                    <a:pt x="358456" y="91967"/>
                  </a:lnTo>
                  <a:lnTo>
                    <a:pt x="358456" y="100589"/>
                  </a:lnTo>
                  <a:lnTo>
                    <a:pt x="358456" y="109211"/>
                  </a:lnTo>
                  <a:lnTo>
                    <a:pt x="352720" y="114959"/>
                  </a:lnTo>
                  <a:lnTo>
                    <a:pt x="344117" y="114959"/>
                  </a:lnTo>
                  <a:close/>
                </a:path>
                <a:path w="401955" h="172720">
                  <a:moveTo>
                    <a:pt x="200735" y="57479"/>
                  </a:moveTo>
                  <a:lnTo>
                    <a:pt x="137463" y="54536"/>
                  </a:lnTo>
                  <a:lnTo>
                    <a:pt x="82381" y="46351"/>
                  </a:lnTo>
                  <a:lnTo>
                    <a:pt x="38862" y="33890"/>
                  </a:lnTo>
                  <a:lnTo>
                    <a:pt x="0" y="0"/>
                  </a:lnTo>
                  <a:lnTo>
                    <a:pt x="0" y="114959"/>
                  </a:lnTo>
                  <a:lnTo>
                    <a:pt x="38862" y="148849"/>
                  </a:lnTo>
                  <a:lnTo>
                    <a:pt x="82381" y="161311"/>
                  </a:lnTo>
                  <a:lnTo>
                    <a:pt x="137463" y="169496"/>
                  </a:lnTo>
                  <a:lnTo>
                    <a:pt x="200735" y="172439"/>
                  </a:lnTo>
                  <a:lnTo>
                    <a:pt x="264007" y="169496"/>
                  </a:lnTo>
                  <a:lnTo>
                    <a:pt x="319089" y="161311"/>
                  </a:lnTo>
                  <a:lnTo>
                    <a:pt x="362608" y="148849"/>
                  </a:lnTo>
                  <a:lnTo>
                    <a:pt x="391193" y="133077"/>
                  </a:lnTo>
                  <a:lnTo>
                    <a:pt x="401470" y="114959"/>
                  </a:lnTo>
                  <a:lnTo>
                    <a:pt x="401470" y="0"/>
                  </a:lnTo>
                  <a:lnTo>
                    <a:pt x="391193" y="18117"/>
                  </a:lnTo>
                  <a:lnTo>
                    <a:pt x="362608" y="33890"/>
                  </a:lnTo>
                  <a:lnTo>
                    <a:pt x="319089" y="46351"/>
                  </a:lnTo>
                  <a:lnTo>
                    <a:pt x="264007" y="54536"/>
                  </a:lnTo>
                  <a:lnTo>
                    <a:pt x="200735" y="57479"/>
                  </a:lnTo>
                  <a:close/>
                </a:path>
              </a:pathLst>
            </a:custGeom>
            <a:ln w="8373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153667" y="4404359"/>
              <a:ext cx="696595" cy="698500"/>
            </a:xfrm>
            <a:custGeom>
              <a:avLst/>
              <a:gdLst/>
              <a:ahLst/>
              <a:cxnLst/>
              <a:rect l="l" t="t" r="r" b="b"/>
              <a:pathLst>
                <a:path w="696594" h="698500">
                  <a:moveTo>
                    <a:pt x="0" y="697992"/>
                  </a:moveTo>
                  <a:lnTo>
                    <a:pt x="696468" y="697992"/>
                  </a:lnTo>
                  <a:lnTo>
                    <a:pt x="696468" y="0"/>
                  </a:lnTo>
                  <a:lnTo>
                    <a:pt x="0" y="0"/>
                  </a:lnTo>
                  <a:lnTo>
                    <a:pt x="0" y="69799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2356230" y="4403852"/>
            <a:ext cx="2571115" cy="67056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65"/>
              </a:spcBef>
            </a:pPr>
            <a:r>
              <a:rPr sz="21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GitHub</a:t>
            </a:r>
            <a:r>
              <a:rPr sz="2100" u="sng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1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SpaceX</a:t>
            </a:r>
            <a:r>
              <a:rPr sz="2100" u="sng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1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API</a:t>
            </a:r>
            <a:r>
              <a:rPr sz="21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1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calls</a:t>
            </a:r>
            <a:r>
              <a:rPr sz="2100" u="none" spc="-10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21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notebook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64" name="object 6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1999" cy="940308"/>
          </a:xfrm>
          <a:prstGeom prst="rect">
            <a:avLst/>
          </a:prstGeom>
        </p:spPr>
      </p:pic>
      <p:sp>
        <p:nvSpPr>
          <p:cNvPr id="65" name="object 65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4625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Data</a:t>
            </a:r>
            <a:r>
              <a:rPr spc="-110" dirty="0"/>
              <a:t> </a:t>
            </a:r>
            <a:r>
              <a:rPr spc="-105" dirty="0"/>
              <a:t>Collection</a:t>
            </a:r>
            <a:r>
              <a:rPr spc="-25" dirty="0"/>
              <a:t> </a:t>
            </a:r>
            <a:r>
              <a:rPr spc="819" dirty="0"/>
              <a:t>–</a:t>
            </a:r>
            <a:r>
              <a:rPr spc="-5" dirty="0"/>
              <a:t> </a:t>
            </a:r>
            <a:r>
              <a:rPr spc="-310" dirty="0"/>
              <a:t>SpaceX</a:t>
            </a:r>
            <a:r>
              <a:rPr spc="45" dirty="0"/>
              <a:t> </a:t>
            </a:r>
            <a:r>
              <a:rPr spc="-320" dirty="0"/>
              <a:t>API</a:t>
            </a:r>
          </a:p>
        </p:txBody>
      </p:sp>
      <p:sp>
        <p:nvSpPr>
          <p:cNvPr id="66" name="object 6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8</a:t>
            </a:fld>
            <a:endParaRPr spc="4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44311" y="1792223"/>
            <a:ext cx="5826760" cy="4206240"/>
          </a:xfrm>
          <a:custGeom>
            <a:avLst/>
            <a:gdLst/>
            <a:ahLst/>
            <a:cxnLst/>
            <a:rect l="l" t="t" r="r" b="b"/>
            <a:pathLst>
              <a:path w="5826759" h="4206240">
                <a:moveTo>
                  <a:pt x="0" y="4206240"/>
                </a:moveTo>
                <a:lnTo>
                  <a:pt x="5826251" y="4206240"/>
                </a:lnTo>
                <a:lnTo>
                  <a:pt x="5826251" y="0"/>
                </a:lnTo>
                <a:lnTo>
                  <a:pt x="0" y="0"/>
                </a:lnTo>
                <a:lnTo>
                  <a:pt x="0" y="4206240"/>
                </a:lnTo>
                <a:close/>
              </a:path>
            </a:pathLst>
          </a:custGeom>
          <a:ln w="9525">
            <a:solidFill>
              <a:srgbClr val="0A48CA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31656" y="162775"/>
            <a:ext cx="93738" cy="9013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1413708" y="185933"/>
            <a:ext cx="384175" cy="387350"/>
            <a:chOff x="11413708" y="185933"/>
            <a:chExt cx="384175" cy="38735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13708" y="302008"/>
              <a:ext cx="124637" cy="1201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64427" y="444694"/>
              <a:ext cx="120690" cy="12843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522492" y="185933"/>
              <a:ext cx="275590" cy="274955"/>
            </a:xfrm>
            <a:custGeom>
              <a:avLst/>
              <a:gdLst/>
              <a:ahLst/>
              <a:cxnLst/>
              <a:rect l="l" t="t" r="r" b="b"/>
              <a:pathLst>
                <a:path w="275590" h="274955">
                  <a:moveTo>
                    <a:pt x="181547" y="0"/>
                  </a:moveTo>
                  <a:lnTo>
                    <a:pt x="133859" y="25364"/>
                  </a:lnTo>
                  <a:lnTo>
                    <a:pt x="83869" y="66467"/>
                  </a:lnTo>
                  <a:lnTo>
                    <a:pt x="45810" y="113813"/>
                  </a:lnTo>
                  <a:lnTo>
                    <a:pt x="21031" y="161783"/>
                  </a:lnTo>
                  <a:lnTo>
                    <a:pt x="6704" y="206204"/>
                  </a:lnTo>
                  <a:lnTo>
                    <a:pt x="0" y="242907"/>
                  </a:lnTo>
                  <a:lnTo>
                    <a:pt x="31707" y="274615"/>
                  </a:lnTo>
                  <a:lnTo>
                    <a:pt x="113083" y="253838"/>
                  </a:lnTo>
                  <a:lnTo>
                    <a:pt x="161227" y="229234"/>
                  </a:lnTo>
                  <a:lnTo>
                    <a:pt x="208652" y="191253"/>
                  </a:lnTo>
                  <a:lnTo>
                    <a:pt x="249756" y="141518"/>
                  </a:lnTo>
                  <a:lnTo>
                    <a:pt x="263075" y="119271"/>
                  </a:lnTo>
                  <a:lnTo>
                    <a:pt x="186086" y="119271"/>
                  </a:lnTo>
                  <a:lnTo>
                    <a:pt x="174476" y="117065"/>
                  </a:lnTo>
                  <a:lnTo>
                    <a:pt x="164160" y="110449"/>
                  </a:lnTo>
                  <a:lnTo>
                    <a:pt x="157543" y="100420"/>
                  </a:lnTo>
                  <a:lnTo>
                    <a:pt x="155338" y="88905"/>
                  </a:lnTo>
                  <a:lnTo>
                    <a:pt x="157543" y="77295"/>
                  </a:lnTo>
                  <a:lnTo>
                    <a:pt x="164159" y="66978"/>
                  </a:lnTo>
                  <a:lnTo>
                    <a:pt x="174188" y="60362"/>
                  </a:lnTo>
                  <a:lnTo>
                    <a:pt x="185702" y="58156"/>
                  </a:lnTo>
                  <a:lnTo>
                    <a:pt x="253697" y="58156"/>
                  </a:lnTo>
                  <a:lnTo>
                    <a:pt x="249388" y="52443"/>
                  </a:lnTo>
                  <a:lnTo>
                    <a:pt x="236267" y="37827"/>
                  </a:lnTo>
                  <a:lnTo>
                    <a:pt x="222397" y="25364"/>
                  </a:lnTo>
                  <a:lnTo>
                    <a:pt x="208332" y="14688"/>
                  </a:lnTo>
                  <a:lnTo>
                    <a:pt x="194628" y="6191"/>
                  </a:lnTo>
                  <a:lnTo>
                    <a:pt x="181547" y="0"/>
                  </a:lnTo>
                  <a:close/>
                </a:path>
                <a:path w="275590" h="274955">
                  <a:moveTo>
                    <a:pt x="253697" y="58156"/>
                  </a:moveTo>
                  <a:lnTo>
                    <a:pt x="185702" y="58156"/>
                  </a:lnTo>
                  <a:lnTo>
                    <a:pt x="197313" y="60362"/>
                  </a:lnTo>
                  <a:lnTo>
                    <a:pt x="207629" y="66978"/>
                  </a:lnTo>
                  <a:lnTo>
                    <a:pt x="214245" y="77295"/>
                  </a:lnTo>
                  <a:lnTo>
                    <a:pt x="216450" y="88905"/>
                  </a:lnTo>
                  <a:lnTo>
                    <a:pt x="214245" y="100420"/>
                  </a:lnTo>
                  <a:lnTo>
                    <a:pt x="207629" y="110449"/>
                  </a:lnTo>
                  <a:lnTo>
                    <a:pt x="197600" y="117065"/>
                  </a:lnTo>
                  <a:lnTo>
                    <a:pt x="186086" y="119271"/>
                  </a:lnTo>
                  <a:lnTo>
                    <a:pt x="263075" y="119271"/>
                  </a:lnTo>
                  <a:lnTo>
                    <a:pt x="264243" y="117321"/>
                  </a:lnTo>
                  <a:lnTo>
                    <a:pt x="275134" y="94084"/>
                  </a:lnTo>
                  <a:lnTo>
                    <a:pt x="268917" y="80907"/>
                  </a:lnTo>
                  <a:lnTo>
                    <a:pt x="260343" y="66978"/>
                  </a:lnTo>
                  <a:lnTo>
                    <a:pt x="253697" y="581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63425" y="448474"/>
              <a:ext cx="71140" cy="71358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5701029" y="2877311"/>
            <a:ext cx="5246370" cy="1580515"/>
            <a:chOff x="5701029" y="2877311"/>
            <a:chExt cx="5246370" cy="1580515"/>
          </a:xfrm>
        </p:grpSpPr>
        <p:sp>
          <p:nvSpPr>
            <p:cNvPr id="10" name="object 10"/>
            <p:cNvSpPr/>
            <p:nvPr/>
          </p:nvSpPr>
          <p:spPr>
            <a:xfrm>
              <a:off x="6131051" y="2877311"/>
              <a:ext cx="4815840" cy="1580515"/>
            </a:xfrm>
            <a:custGeom>
              <a:avLst/>
              <a:gdLst/>
              <a:ahLst/>
              <a:cxnLst/>
              <a:rect l="l" t="t" r="r" b="b"/>
              <a:pathLst>
                <a:path w="4815840" h="1580514">
                  <a:moveTo>
                    <a:pt x="4025646" y="0"/>
                  </a:moveTo>
                  <a:lnTo>
                    <a:pt x="4025646" y="395097"/>
                  </a:lnTo>
                  <a:lnTo>
                    <a:pt x="0" y="395097"/>
                  </a:lnTo>
                  <a:lnTo>
                    <a:pt x="0" y="1185290"/>
                  </a:lnTo>
                  <a:lnTo>
                    <a:pt x="4025646" y="1185290"/>
                  </a:lnTo>
                  <a:lnTo>
                    <a:pt x="4025646" y="1580388"/>
                  </a:lnTo>
                  <a:lnTo>
                    <a:pt x="4815840" y="790194"/>
                  </a:lnTo>
                  <a:lnTo>
                    <a:pt x="4025646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707379" y="3351275"/>
              <a:ext cx="762000" cy="632460"/>
            </a:xfrm>
            <a:custGeom>
              <a:avLst/>
              <a:gdLst/>
              <a:ahLst/>
              <a:cxnLst/>
              <a:rect l="l" t="t" r="r" b="b"/>
              <a:pathLst>
                <a:path w="762000" h="632460">
                  <a:moveTo>
                    <a:pt x="656590" y="0"/>
                  </a:moveTo>
                  <a:lnTo>
                    <a:pt x="105410" y="0"/>
                  </a:lnTo>
                  <a:lnTo>
                    <a:pt x="64400" y="8290"/>
                  </a:lnTo>
                  <a:lnTo>
                    <a:pt x="30892" y="30892"/>
                  </a:lnTo>
                  <a:lnTo>
                    <a:pt x="8290" y="64400"/>
                  </a:lnTo>
                  <a:lnTo>
                    <a:pt x="0" y="105410"/>
                  </a:lnTo>
                  <a:lnTo>
                    <a:pt x="0" y="527050"/>
                  </a:lnTo>
                  <a:lnTo>
                    <a:pt x="8290" y="568059"/>
                  </a:lnTo>
                  <a:lnTo>
                    <a:pt x="30892" y="601567"/>
                  </a:lnTo>
                  <a:lnTo>
                    <a:pt x="64400" y="624169"/>
                  </a:lnTo>
                  <a:lnTo>
                    <a:pt x="105410" y="632460"/>
                  </a:lnTo>
                  <a:lnTo>
                    <a:pt x="656590" y="632460"/>
                  </a:lnTo>
                  <a:lnTo>
                    <a:pt x="697599" y="624169"/>
                  </a:lnTo>
                  <a:lnTo>
                    <a:pt x="731107" y="601567"/>
                  </a:lnTo>
                  <a:lnTo>
                    <a:pt x="753709" y="568059"/>
                  </a:lnTo>
                  <a:lnTo>
                    <a:pt x="762000" y="527050"/>
                  </a:lnTo>
                  <a:lnTo>
                    <a:pt x="762000" y="105410"/>
                  </a:lnTo>
                  <a:lnTo>
                    <a:pt x="753709" y="64400"/>
                  </a:lnTo>
                  <a:lnTo>
                    <a:pt x="731107" y="30892"/>
                  </a:lnTo>
                  <a:lnTo>
                    <a:pt x="697599" y="8290"/>
                  </a:lnTo>
                  <a:lnTo>
                    <a:pt x="65659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707379" y="3351275"/>
              <a:ext cx="762000" cy="632460"/>
            </a:xfrm>
            <a:custGeom>
              <a:avLst/>
              <a:gdLst/>
              <a:ahLst/>
              <a:cxnLst/>
              <a:rect l="l" t="t" r="r" b="b"/>
              <a:pathLst>
                <a:path w="762000" h="632460">
                  <a:moveTo>
                    <a:pt x="0" y="105410"/>
                  </a:moveTo>
                  <a:lnTo>
                    <a:pt x="8290" y="64400"/>
                  </a:lnTo>
                  <a:lnTo>
                    <a:pt x="30892" y="30892"/>
                  </a:lnTo>
                  <a:lnTo>
                    <a:pt x="64400" y="8290"/>
                  </a:lnTo>
                  <a:lnTo>
                    <a:pt x="105410" y="0"/>
                  </a:lnTo>
                  <a:lnTo>
                    <a:pt x="656590" y="0"/>
                  </a:lnTo>
                  <a:lnTo>
                    <a:pt x="697599" y="8290"/>
                  </a:lnTo>
                  <a:lnTo>
                    <a:pt x="731107" y="30892"/>
                  </a:lnTo>
                  <a:lnTo>
                    <a:pt x="753709" y="64400"/>
                  </a:lnTo>
                  <a:lnTo>
                    <a:pt x="762000" y="105410"/>
                  </a:lnTo>
                  <a:lnTo>
                    <a:pt x="762000" y="527050"/>
                  </a:lnTo>
                  <a:lnTo>
                    <a:pt x="753709" y="568059"/>
                  </a:lnTo>
                  <a:lnTo>
                    <a:pt x="731107" y="601567"/>
                  </a:lnTo>
                  <a:lnTo>
                    <a:pt x="697599" y="624169"/>
                  </a:lnTo>
                  <a:lnTo>
                    <a:pt x="656590" y="632460"/>
                  </a:lnTo>
                  <a:lnTo>
                    <a:pt x="105410" y="632460"/>
                  </a:lnTo>
                  <a:lnTo>
                    <a:pt x="64400" y="624169"/>
                  </a:lnTo>
                  <a:lnTo>
                    <a:pt x="30892" y="601567"/>
                  </a:lnTo>
                  <a:lnTo>
                    <a:pt x="8290" y="568059"/>
                  </a:lnTo>
                  <a:lnTo>
                    <a:pt x="0" y="527050"/>
                  </a:lnTo>
                  <a:lnTo>
                    <a:pt x="0" y="10541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815710" y="3564128"/>
            <a:ext cx="5435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Static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URL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517893" y="3344926"/>
            <a:ext cx="774700" cy="645160"/>
            <a:chOff x="6517893" y="3344926"/>
            <a:chExt cx="774700" cy="645160"/>
          </a:xfrm>
        </p:grpSpPr>
        <p:sp>
          <p:nvSpPr>
            <p:cNvPr id="15" name="object 15"/>
            <p:cNvSpPr/>
            <p:nvPr/>
          </p:nvSpPr>
          <p:spPr>
            <a:xfrm>
              <a:off x="6524243" y="3351276"/>
              <a:ext cx="762000" cy="632460"/>
            </a:xfrm>
            <a:custGeom>
              <a:avLst/>
              <a:gdLst/>
              <a:ahLst/>
              <a:cxnLst/>
              <a:rect l="l" t="t" r="r" b="b"/>
              <a:pathLst>
                <a:path w="762000" h="632460">
                  <a:moveTo>
                    <a:pt x="656589" y="0"/>
                  </a:moveTo>
                  <a:lnTo>
                    <a:pt x="105409" y="0"/>
                  </a:lnTo>
                  <a:lnTo>
                    <a:pt x="64400" y="8290"/>
                  </a:lnTo>
                  <a:lnTo>
                    <a:pt x="30892" y="30892"/>
                  </a:lnTo>
                  <a:lnTo>
                    <a:pt x="8290" y="64400"/>
                  </a:lnTo>
                  <a:lnTo>
                    <a:pt x="0" y="105410"/>
                  </a:lnTo>
                  <a:lnTo>
                    <a:pt x="0" y="527050"/>
                  </a:lnTo>
                  <a:lnTo>
                    <a:pt x="8290" y="568059"/>
                  </a:lnTo>
                  <a:lnTo>
                    <a:pt x="30892" y="601567"/>
                  </a:lnTo>
                  <a:lnTo>
                    <a:pt x="64400" y="624169"/>
                  </a:lnTo>
                  <a:lnTo>
                    <a:pt x="105409" y="632460"/>
                  </a:lnTo>
                  <a:lnTo>
                    <a:pt x="656589" y="632460"/>
                  </a:lnTo>
                  <a:lnTo>
                    <a:pt x="697599" y="624169"/>
                  </a:lnTo>
                  <a:lnTo>
                    <a:pt x="731107" y="601567"/>
                  </a:lnTo>
                  <a:lnTo>
                    <a:pt x="753709" y="568059"/>
                  </a:lnTo>
                  <a:lnTo>
                    <a:pt x="762000" y="527050"/>
                  </a:lnTo>
                  <a:lnTo>
                    <a:pt x="762000" y="105410"/>
                  </a:lnTo>
                  <a:lnTo>
                    <a:pt x="753709" y="64400"/>
                  </a:lnTo>
                  <a:lnTo>
                    <a:pt x="731107" y="30892"/>
                  </a:lnTo>
                  <a:lnTo>
                    <a:pt x="697599" y="8290"/>
                  </a:lnTo>
                  <a:lnTo>
                    <a:pt x="65658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524243" y="3351276"/>
              <a:ext cx="762000" cy="632460"/>
            </a:xfrm>
            <a:custGeom>
              <a:avLst/>
              <a:gdLst/>
              <a:ahLst/>
              <a:cxnLst/>
              <a:rect l="l" t="t" r="r" b="b"/>
              <a:pathLst>
                <a:path w="762000" h="632460">
                  <a:moveTo>
                    <a:pt x="0" y="105410"/>
                  </a:moveTo>
                  <a:lnTo>
                    <a:pt x="8290" y="64400"/>
                  </a:lnTo>
                  <a:lnTo>
                    <a:pt x="30892" y="30892"/>
                  </a:lnTo>
                  <a:lnTo>
                    <a:pt x="64400" y="8290"/>
                  </a:lnTo>
                  <a:lnTo>
                    <a:pt x="105409" y="0"/>
                  </a:lnTo>
                  <a:lnTo>
                    <a:pt x="656589" y="0"/>
                  </a:lnTo>
                  <a:lnTo>
                    <a:pt x="697599" y="8290"/>
                  </a:lnTo>
                  <a:lnTo>
                    <a:pt x="731107" y="30892"/>
                  </a:lnTo>
                  <a:lnTo>
                    <a:pt x="753709" y="64400"/>
                  </a:lnTo>
                  <a:lnTo>
                    <a:pt x="762000" y="105410"/>
                  </a:lnTo>
                  <a:lnTo>
                    <a:pt x="762000" y="527050"/>
                  </a:lnTo>
                  <a:lnTo>
                    <a:pt x="753709" y="568059"/>
                  </a:lnTo>
                  <a:lnTo>
                    <a:pt x="731107" y="601567"/>
                  </a:lnTo>
                  <a:lnTo>
                    <a:pt x="697599" y="624169"/>
                  </a:lnTo>
                  <a:lnTo>
                    <a:pt x="656589" y="632460"/>
                  </a:lnTo>
                  <a:lnTo>
                    <a:pt x="105409" y="632460"/>
                  </a:lnTo>
                  <a:lnTo>
                    <a:pt x="64400" y="624169"/>
                  </a:lnTo>
                  <a:lnTo>
                    <a:pt x="30892" y="601567"/>
                  </a:lnTo>
                  <a:lnTo>
                    <a:pt x="8290" y="568059"/>
                  </a:lnTo>
                  <a:lnTo>
                    <a:pt x="0" y="527050"/>
                  </a:lnTo>
                  <a:lnTo>
                    <a:pt x="0" y="10541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585331" y="3494278"/>
            <a:ext cx="639445" cy="317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1150"/>
              </a:lnSpc>
              <a:spcBef>
                <a:spcPts val="9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1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endParaRPr sz="1000">
              <a:latin typeface="Calibri"/>
              <a:cs typeface="Calibri"/>
            </a:endParaRPr>
          </a:p>
          <a:p>
            <a:pPr algn="ctr">
              <a:lnSpc>
                <a:spcPts val="1150"/>
              </a:lnSpc>
            </a:pP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text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334757" y="3344926"/>
            <a:ext cx="774700" cy="645160"/>
            <a:chOff x="7334757" y="3344926"/>
            <a:chExt cx="774700" cy="645160"/>
          </a:xfrm>
        </p:grpSpPr>
        <p:sp>
          <p:nvSpPr>
            <p:cNvPr id="19" name="object 19"/>
            <p:cNvSpPr/>
            <p:nvPr/>
          </p:nvSpPr>
          <p:spPr>
            <a:xfrm>
              <a:off x="7341107" y="3351276"/>
              <a:ext cx="762000" cy="632460"/>
            </a:xfrm>
            <a:custGeom>
              <a:avLst/>
              <a:gdLst/>
              <a:ahLst/>
              <a:cxnLst/>
              <a:rect l="l" t="t" r="r" b="b"/>
              <a:pathLst>
                <a:path w="762000" h="632460">
                  <a:moveTo>
                    <a:pt x="656590" y="0"/>
                  </a:moveTo>
                  <a:lnTo>
                    <a:pt x="105410" y="0"/>
                  </a:lnTo>
                  <a:lnTo>
                    <a:pt x="64400" y="8290"/>
                  </a:lnTo>
                  <a:lnTo>
                    <a:pt x="30892" y="30892"/>
                  </a:lnTo>
                  <a:lnTo>
                    <a:pt x="8290" y="64400"/>
                  </a:lnTo>
                  <a:lnTo>
                    <a:pt x="0" y="105410"/>
                  </a:lnTo>
                  <a:lnTo>
                    <a:pt x="0" y="527050"/>
                  </a:lnTo>
                  <a:lnTo>
                    <a:pt x="8290" y="568059"/>
                  </a:lnTo>
                  <a:lnTo>
                    <a:pt x="30892" y="601567"/>
                  </a:lnTo>
                  <a:lnTo>
                    <a:pt x="64400" y="624169"/>
                  </a:lnTo>
                  <a:lnTo>
                    <a:pt x="105410" y="632460"/>
                  </a:lnTo>
                  <a:lnTo>
                    <a:pt x="656590" y="632460"/>
                  </a:lnTo>
                  <a:lnTo>
                    <a:pt x="697599" y="624169"/>
                  </a:lnTo>
                  <a:lnTo>
                    <a:pt x="731107" y="601567"/>
                  </a:lnTo>
                  <a:lnTo>
                    <a:pt x="753709" y="568059"/>
                  </a:lnTo>
                  <a:lnTo>
                    <a:pt x="762000" y="527050"/>
                  </a:lnTo>
                  <a:lnTo>
                    <a:pt x="762000" y="105410"/>
                  </a:lnTo>
                  <a:lnTo>
                    <a:pt x="753709" y="64400"/>
                  </a:lnTo>
                  <a:lnTo>
                    <a:pt x="731107" y="30892"/>
                  </a:lnTo>
                  <a:lnTo>
                    <a:pt x="697599" y="8290"/>
                  </a:lnTo>
                  <a:lnTo>
                    <a:pt x="65659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341107" y="3351276"/>
              <a:ext cx="762000" cy="632460"/>
            </a:xfrm>
            <a:custGeom>
              <a:avLst/>
              <a:gdLst/>
              <a:ahLst/>
              <a:cxnLst/>
              <a:rect l="l" t="t" r="r" b="b"/>
              <a:pathLst>
                <a:path w="762000" h="632460">
                  <a:moveTo>
                    <a:pt x="0" y="105410"/>
                  </a:moveTo>
                  <a:lnTo>
                    <a:pt x="8290" y="64400"/>
                  </a:lnTo>
                  <a:lnTo>
                    <a:pt x="30892" y="30892"/>
                  </a:lnTo>
                  <a:lnTo>
                    <a:pt x="64400" y="8290"/>
                  </a:lnTo>
                  <a:lnTo>
                    <a:pt x="105410" y="0"/>
                  </a:lnTo>
                  <a:lnTo>
                    <a:pt x="656590" y="0"/>
                  </a:lnTo>
                  <a:lnTo>
                    <a:pt x="697599" y="8290"/>
                  </a:lnTo>
                  <a:lnTo>
                    <a:pt x="731107" y="30892"/>
                  </a:lnTo>
                  <a:lnTo>
                    <a:pt x="753709" y="64400"/>
                  </a:lnTo>
                  <a:lnTo>
                    <a:pt x="762000" y="105410"/>
                  </a:lnTo>
                  <a:lnTo>
                    <a:pt x="762000" y="527050"/>
                  </a:lnTo>
                  <a:lnTo>
                    <a:pt x="753709" y="568059"/>
                  </a:lnTo>
                  <a:lnTo>
                    <a:pt x="731107" y="601567"/>
                  </a:lnTo>
                  <a:lnTo>
                    <a:pt x="697599" y="624169"/>
                  </a:lnTo>
                  <a:lnTo>
                    <a:pt x="656590" y="632460"/>
                  </a:lnTo>
                  <a:lnTo>
                    <a:pt x="105410" y="632460"/>
                  </a:lnTo>
                  <a:lnTo>
                    <a:pt x="64400" y="624169"/>
                  </a:lnTo>
                  <a:lnTo>
                    <a:pt x="30892" y="601567"/>
                  </a:lnTo>
                  <a:lnTo>
                    <a:pt x="8290" y="568059"/>
                  </a:lnTo>
                  <a:lnTo>
                    <a:pt x="0" y="527050"/>
                  </a:lnTo>
                  <a:lnTo>
                    <a:pt x="0" y="10541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7476870" y="3494278"/>
            <a:ext cx="490220" cy="317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1150"/>
              </a:lnSpc>
              <a:spcBef>
                <a:spcPts val="95"/>
              </a:spcBef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Beautiful</a:t>
            </a:r>
            <a:endParaRPr sz="1000">
              <a:latin typeface="Calibri"/>
              <a:cs typeface="Calibri"/>
            </a:endParaRPr>
          </a:p>
          <a:p>
            <a:pPr algn="ctr">
              <a:lnSpc>
                <a:spcPts val="1150"/>
              </a:lnSpc>
            </a:pP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Soup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151621" y="3344926"/>
            <a:ext cx="774700" cy="645160"/>
            <a:chOff x="8151621" y="3344926"/>
            <a:chExt cx="774700" cy="645160"/>
          </a:xfrm>
        </p:grpSpPr>
        <p:sp>
          <p:nvSpPr>
            <p:cNvPr id="23" name="object 23"/>
            <p:cNvSpPr/>
            <p:nvPr/>
          </p:nvSpPr>
          <p:spPr>
            <a:xfrm>
              <a:off x="8157971" y="3351276"/>
              <a:ext cx="762000" cy="632460"/>
            </a:xfrm>
            <a:custGeom>
              <a:avLst/>
              <a:gdLst/>
              <a:ahLst/>
              <a:cxnLst/>
              <a:rect l="l" t="t" r="r" b="b"/>
              <a:pathLst>
                <a:path w="762000" h="632460">
                  <a:moveTo>
                    <a:pt x="656589" y="0"/>
                  </a:moveTo>
                  <a:lnTo>
                    <a:pt x="105409" y="0"/>
                  </a:lnTo>
                  <a:lnTo>
                    <a:pt x="64400" y="8290"/>
                  </a:lnTo>
                  <a:lnTo>
                    <a:pt x="30892" y="30892"/>
                  </a:lnTo>
                  <a:lnTo>
                    <a:pt x="8290" y="64400"/>
                  </a:lnTo>
                  <a:lnTo>
                    <a:pt x="0" y="105410"/>
                  </a:lnTo>
                  <a:lnTo>
                    <a:pt x="0" y="527050"/>
                  </a:lnTo>
                  <a:lnTo>
                    <a:pt x="8290" y="568059"/>
                  </a:lnTo>
                  <a:lnTo>
                    <a:pt x="30892" y="601567"/>
                  </a:lnTo>
                  <a:lnTo>
                    <a:pt x="64400" y="624169"/>
                  </a:lnTo>
                  <a:lnTo>
                    <a:pt x="105409" y="632460"/>
                  </a:lnTo>
                  <a:lnTo>
                    <a:pt x="656589" y="632460"/>
                  </a:lnTo>
                  <a:lnTo>
                    <a:pt x="697599" y="624169"/>
                  </a:lnTo>
                  <a:lnTo>
                    <a:pt x="731107" y="601567"/>
                  </a:lnTo>
                  <a:lnTo>
                    <a:pt x="753709" y="568059"/>
                  </a:lnTo>
                  <a:lnTo>
                    <a:pt x="762000" y="527050"/>
                  </a:lnTo>
                  <a:lnTo>
                    <a:pt x="762000" y="105410"/>
                  </a:lnTo>
                  <a:lnTo>
                    <a:pt x="753709" y="64400"/>
                  </a:lnTo>
                  <a:lnTo>
                    <a:pt x="731107" y="30892"/>
                  </a:lnTo>
                  <a:lnTo>
                    <a:pt x="697599" y="8290"/>
                  </a:lnTo>
                  <a:lnTo>
                    <a:pt x="65658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157971" y="3351276"/>
              <a:ext cx="762000" cy="632460"/>
            </a:xfrm>
            <a:custGeom>
              <a:avLst/>
              <a:gdLst/>
              <a:ahLst/>
              <a:cxnLst/>
              <a:rect l="l" t="t" r="r" b="b"/>
              <a:pathLst>
                <a:path w="762000" h="632460">
                  <a:moveTo>
                    <a:pt x="0" y="105410"/>
                  </a:moveTo>
                  <a:lnTo>
                    <a:pt x="8290" y="64400"/>
                  </a:lnTo>
                  <a:lnTo>
                    <a:pt x="30892" y="30892"/>
                  </a:lnTo>
                  <a:lnTo>
                    <a:pt x="64400" y="8290"/>
                  </a:lnTo>
                  <a:lnTo>
                    <a:pt x="105409" y="0"/>
                  </a:lnTo>
                  <a:lnTo>
                    <a:pt x="656589" y="0"/>
                  </a:lnTo>
                  <a:lnTo>
                    <a:pt x="697599" y="8290"/>
                  </a:lnTo>
                  <a:lnTo>
                    <a:pt x="731107" y="30892"/>
                  </a:lnTo>
                  <a:lnTo>
                    <a:pt x="753709" y="64400"/>
                  </a:lnTo>
                  <a:lnTo>
                    <a:pt x="762000" y="105410"/>
                  </a:lnTo>
                  <a:lnTo>
                    <a:pt x="762000" y="527050"/>
                  </a:lnTo>
                  <a:lnTo>
                    <a:pt x="753709" y="568059"/>
                  </a:lnTo>
                  <a:lnTo>
                    <a:pt x="731107" y="601567"/>
                  </a:lnTo>
                  <a:lnTo>
                    <a:pt x="697599" y="624169"/>
                  </a:lnTo>
                  <a:lnTo>
                    <a:pt x="656589" y="632460"/>
                  </a:lnTo>
                  <a:lnTo>
                    <a:pt x="105409" y="632460"/>
                  </a:lnTo>
                  <a:lnTo>
                    <a:pt x="64400" y="624169"/>
                  </a:lnTo>
                  <a:lnTo>
                    <a:pt x="30892" y="601567"/>
                  </a:lnTo>
                  <a:lnTo>
                    <a:pt x="8290" y="568059"/>
                  </a:lnTo>
                  <a:lnTo>
                    <a:pt x="0" y="527050"/>
                  </a:lnTo>
                  <a:lnTo>
                    <a:pt x="0" y="10541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8361044" y="3564128"/>
            <a:ext cx="3556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Tables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8968485" y="3344926"/>
            <a:ext cx="774700" cy="645160"/>
            <a:chOff x="8968485" y="3344926"/>
            <a:chExt cx="774700" cy="645160"/>
          </a:xfrm>
        </p:grpSpPr>
        <p:sp>
          <p:nvSpPr>
            <p:cNvPr id="27" name="object 27"/>
            <p:cNvSpPr/>
            <p:nvPr/>
          </p:nvSpPr>
          <p:spPr>
            <a:xfrm>
              <a:off x="8974835" y="3351276"/>
              <a:ext cx="762000" cy="632460"/>
            </a:xfrm>
            <a:custGeom>
              <a:avLst/>
              <a:gdLst/>
              <a:ahLst/>
              <a:cxnLst/>
              <a:rect l="l" t="t" r="r" b="b"/>
              <a:pathLst>
                <a:path w="762000" h="632460">
                  <a:moveTo>
                    <a:pt x="656590" y="0"/>
                  </a:moveTo>
                  <a:lnTo>
                    <a:pt x="105410" y="0"/>
                  </a:lnTo>
                  <a:lnTo>
                    <a:pt x="64400" y="8290"/>
                  </a:lnTo>
                  <a:lnTo>
                    <a:pt x="30892" y="30892"/>
                  </a:lnTo>
                  <a:lnTo>
                    <a:pt x="8290" y="64400"/>
                  </a:lnTo>
                  <a:lnTo>
                    <a:pt x="0" y="105410"/>
                  </a:lnTo>
                  <a:lnTo>
                    <a:pt x="0" y="527050"/>
                  </a:lnTo>
                  <a:lnTo>
                    <a:pt x="8290" y="568059"/>
                  </a:lnTo>
                  <a:lnTo>
                    <a:pt x="30892" y="601567"/>
                  </a:lnTo>
                  <a:lnTo>
                    <a:pt x="64400" y="624169"/>
                  </a:lnTo>
                  <a:lnTo>
                    <a:pt x="105410" y="632460"/>
                  </a:lnTo>
                  <a:lnTo>
                    <a:pt x="656590" y="632460"/>
                  </a:lnTo>
                  <a:lnTo>
                    <a:pt x="697599" y="624169"/>
                  </a:lnTo>
                  <a:lnTo>
                    <a:pt x="731107" y="601567"/>
                  </a:lnTo>
                  <a:lnTo>
                    <a:pt x="753709" y="568059"/>
                  </a:lnTo>
                  <a:lnTo>
                    <a:pt x="762000" y="527050"/>
                  </a:lnTo>
                  <a:lnTo>
                    <a:pt x="762000" y="105410"/>
                  </a:lnTo>
                  <a:lnTo>
                    <a:pt x="753709" y="64400"/>
                  </a:lnTo>
                  <a:lnTo>
                    <a:pt x="731107" y="30892"/>
                  </a:lnTo>
                  <a:lnTo>
                    <a:pt x="697599" y="8290"/>
                  </a:lnTo>
                  <a:lnTo>
                    <a:pt x="65659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974835" y="3351276"/>
              <a:ext cx="762000" cy="632460"/>
            </a:xfrm>
            <a:custGeom>
              <a:avLst/>
              <a:gdLst/>
              <a:ahLst/>
              <a:cxnLst/>
              <a:rect l="l" t="t" r="r" b="b"/>
              <a:pathLst>
                <a:path w="762000" h="632460">
                  <a:moveTo>
                    <a:pt x="0" y="105410"/>
                  </a:moveTo>
                  <a:lnTo>
                    <a:pt x="8290" y="64400"/>
                  </a:lnTo>
                  <a:lnTo>
                    <a:pt x="30892" y="30892"/>
                  </a:lnTo>
                  <a:lnTo>
                    <a:pt x="64400" y="8290"/>
                  </a:lnTo>
                  <a:lnTo>
                    <a:pt x="105410" y="0"/>
                  </a:lnTo>
                  <a:lnTo>
                    <a:pt x="656590" y="0"/>
                  </a:lnTo>
                  <a:lnTo>
                    <a:pt x="697599" y="8290"/>
                  </a:lnTo>
                  <a:lnTo>
                    <a:pt x="731107" y="30892"/>
                  </a:lnTo>
                  <a:lnTo>
                    <a:pt x="753709" y="64400"/>
                  </a:lnTo>
                  <a:lnTo>
                    <a:pt x="762000" y="105410"/>
                  </a:lnTo>
                  <a:lnTo>
                    <a:pt x="762000" y="527050"/>
                  </a:lnTo>
                  <a:lnTo>
                    <a:pt x="753709" y="568059"/>
                  </a:lnTo>
                  <a:lnTo>
                    <a:pt x="731107" y="601567"/>
                  </a:lnTo>
                  <a:lnTo>
                    <a:pt x="697599" y="624169"/>
                  </a:lnTo>
                  <a:lnTo>
                    <a:pt x="656590" y="632460"/>
                  </a:lnTo>
                  <a:lnTo>
                    <a:pt x="105410" y="632460"/>
                  </a:lnTo>
                  <a:lnTo>
                    <a:pt x="64400" y="624169"/>
                  </a:lnTo>
                  <a:lnTo>
                    <a:pt x="30892" y="601567"/>
                  </a:lnTo>
                  <a:lnTo>
                    <a:pt x="8290" y="568059"/>
                  </a:lnTo>
                  <a:lnTo>
                    <a:pt x="0" y="527050"/>
                  </a:lnTo>
                  <a:lnTo>
                    <a:pt x="0" y="10541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9144381" y="3494278"/>
            <a:ext cx="422275" cy="317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50"/>
              </a:lnSpc>
              <a:spcBef>
                <a:spcPts val="95"/>
              </a:spcBef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Column</a:t>
            </a:r>
            <a:endParaRPr sz="1000">
              <a:latin typeface="Calibri"/>
              <a:cs typeface="Calibri"/>
            </a:endParaRPr>
          </a:p>
          <a:p>
            <a:pPr marL="41275">
              <a:lnSpc>
                <a:spcPts val="1150"/>
              </a:lnSpc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names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9785350" y="3344926"/>
            <a:ext cx="774700" cy="645160"/>
            <a:chOff x="9785350" y="3344926"/>
            <a:chExt cx="774700" cy="645160"/>
          </a:xfrm>
        </p:grpSpPr>
        <p:sp>
          <p:nvSpPr>
            <p:cNvPr id="31" name="object 31"/>
            <p:cNvSpPr/>
            <p:nvPr/>
          </p:nvSpPr>
          <p:spPr>
            <a:xfrm>
              <a:off x="9791700" y="3351276"/>
              <a:ext cx="762000" cy="632460"/>
            </a:xfrm>
            <a:custGeom>
              <a:avLst/>
              <a:gdLst/>
              <a:ahLst/>
              <a:cxnLst/>
              <a:rect l="l" t="t" r="r" b="b"/>
              <a:pathLst>
                <a:path w="762000" h="632460">
                  <a:moveTo>
                    <a:pt x="656590" y="0"/>
                  </a:moveTo>
                  <a:lnTo>
                    <a:pt x="105409" y="0"/>
                  </a:lnTo>
                  <a:lnTo>
                    <a:pt x="64400" y="8290"/>
                  </a:lnTo>
                  <a:lnTo>
                    <a:pt x="30892" y="30892"/>
                  </a:lnTo>
                  <a:lnTo>
                    <a:pt x="8290" y="64400"/>
                  </a:lnTo>
                  <a:lnTo>
                    <a:pt x="0" y="105410"/>
                  </a:lnTo>
                  <a:lnTo>
                    <a:pt x="0" y="527050"/>
                  </a:lnTo>
                  <a:lnTo>
                    <a:pt x="8290" y="568059"/>
                  </a:lnTo>
                  <a:lnTo>
                    <a:pt x="30892" y="601567"/>
                  </a:lnTo>
                  <a:lnTo>
                    <a:pt x="64400" y="624169"/>
                  </a:lnTo>
                  <a:lnTo>
                    <a:pt x="105409" y="632460"/>
                  </a:lnTo>
                  <a:lnTo>
                    <a:pt x="656590" y="632460"/>
                  </a:lnTo>
                  <a:lnTo>
                    <a:pt x="697599" y="624169"/>
                  </a:lnTo>
                  <a:lnTo>
                    <a:pt x="731107" y="601567"/>
                  </a:lnTo>
                  <a:lnTo>
                    <a:pt x="753709" y="568059"/>
                  </a:lnTo>
                  <a:lnTo>
                    <a:pt x="762000" y="527050"/>
                  </a:lnTo>
                  <a:lnTo>
                    <a:pt x="762000" y="105410"/>
                  </a:lnTo>
                  <a:lnTo>
                    <a:pt x="753709" y="64400"/>
                  </a:lnTo>
                  <a:lnTo>
                    <a:pt x="731107" y="30892"/>
                  </a:lnTo>
                  <a:lnTo>
                    <a:pt x="697599" y="8290"/>
                  </a:lnTo>
                  <a:lnTo>
                    <a:pt x="65659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791700" y="3351276"/>
              <a:ext cx="762000" cy="632460"/>
            </a:xfrm>
            <a:custGeom>
              <a:avLst/>
              <a:gdLst/>
              <a:ahLst/>
              <a:cxnLst/>
              <a:rect l="l" t="t" r="r" b="b"/>
              <a:pathLst>
                <a:path w="762000" h="632460">
                  <a:moveTo>
                    <a:pt x="0" y="105410"/>
                  </a:moveTo>
                  <a:lnTo>
                    <a:pt x="8290" y="64400"/>
                  </a:lnTo>
                  <a:lnTo>
                    <a:pt x="30892" y="30892"/>
                  </a:lnTo>
                  <a:lnTo>
                    <a:pt x="64400" y="8290"/>
                  </a:lnTo>
                  <a:lnTo>
                    <a:pt x="105409" y="0"/>
                  </a:lnTo>
                  <a:lnTo>
                    <a:pt x="656590" y="0"/>
                  </a:lnTo>
                  <a:lnTo>
                    <a:pt x="697599" y="8290"/>
                  </a:lnTo>
                  <a:lnTo>
                    <a:pt x="731107" y="30892"/>
                  </a:lnTo>
                  <a:lnTo>
                    <a:pt x="753709" y="64400"/>
                  </a:lnTo>
                  <a:lnTo>
                    <a:pt x="762000" y="105410"/>
                  </a:lnTo>
                  <a:lnTo>
                    <a:pt x="762000" y="527050"/>
                  </a:lnTo>
                  <a:lnTo>
                    <a:pt x="753709" y="568059"/>
                  </a:lnTo>
                  <a:lnTo>
                    <a:pt x="731107" y="601567"/>
                  </a:lnTo>
                  <a:lnTo>
                    <a:pt x="697599" y="624169"/>
                  </a:lnTo>
                  <a:lnTo>
                    <a:pt x="656590" y="632460"/>
                  </a:lnTo>
                  <a:lnTo>
                    <a:pt x="105409" y="632460"/>
                  </a:lnTo>
                  <a:lnTo>
                    <a:pt x="64400" y="624169"/>
                  </a:lnTo>
                  <a:lnTo>
                    <a:pt x="30892" y="601567"/>
                  </a:lnTo>
                  <a:lnTo>
                    <a:pt x="8290" y="568059"/>
                  </a:lnTo>
                  <a:lnTo>
                    <a:pt x="0" y="527050"/>
                  </a:lnTo>
                  <a:lnTo>
                    <a:pt x="0" y="10541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9944481" y="3494278"/>
            <a:ext cx="455930" cy="317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5244">
              <a:lnSpc>
                <a:spcPts val="1150"/>
              </a:lnSpc>
              <a:spcBef>
                <a:spcPts val="95"/>
              </a:spcBef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Helper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ts val="1150"/>
              </a:lnSpc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0602214" y="3344926"/>
            <a:ext cx="774700" cy="645160"/>
            <a:chOff x="10602214" y="3344926"/>
            <a:chExt cx="774700" cy="645160"/>
          </a:xfrm>
        </p:grpSpPr>
        <p:sp>
          <p:nvSpPr>
            <p:cNvPr id="35" name="object 35"/>
            <p:cNvSpPr/>
            <p:nvPr/>
          </p:nvSpPr>
          <p:spPr>
            <a:xfrm>
              <a:off x="10608564" y="3351276"/>
              <a:ext cx="762000" cy="632460"/>
            </a:xfrm>
            <a:custGeom>
              <a:avLst/>
              <a:gdLst/>
              <a:ahLst/>
              <a:cxnLst/>
              <a:rect l="l" t="t" r="r" b="b"/>
              <a:pathLst>
                <a:path w="762000" h="632460">
                  <a:moveTo>
                    <a:pt x="656589" y="0"/>
                  </a:moveTo>
                  <a:lnTo>
                    <a:pt x="105409" y="0"/>
                  </a:lnTo>
                  <a:lnTo>
                    <a:pt x="64400" y="8290"/>
                  </a:lnTo>
                  <a:lnTo>
                    <a:pt x="30892" y="30892"/>
                  </a:lnTo>
                  <a:lnTo>
                    <a:pt x="8290" y="64400"/>
                  </a:lnTo>
                  <a:lnTo>
                    <a:pt x="0" y="105410"/>
                  </a:lnTo>
                  <a:lnTo>
                    <a:pt x="0" y="527050"/>
                  </a:lnTo>
                  <a:lnTo>
                    <a:pt x="8290" y="568059"/>
                  </a:lnTo>
                  <a:lnTo>
                    <a:pt x="30892" y="601567"/>
                  </a:lnTo>
                  <a:lnTo>
                    <a:pt x="64400" y="624169"/>
                  </a:lnTo>
                  <a:lnTo>
                    <a:pt x="105409" y="632460"/>
                  </a:lnTo>
                  <a:lnTo>
                    <a:pt x="656589" y="632460"/>
                  </a:lnTo>
                  <a:lnTo>
                    <a:pt x="697599" y="624169"/>
                  </a:lnTo>
                  <a:lnTo>
                    <a:pt x="731107" y="601567"/>
                  </a:lnTo>
                  <a:lnTo>
                    <a:pt x="753709" y="568059"/>
                  </a:lnTo>
                  <a:lnTo>
                    <a:pt x="762000" y="527050"/>
                  </a:lnTo>
                  <a:lnTo>
                    <a:pt x="762000" y="105410"/>
                  </a:lnTo>
                  <a:lnTo>
                    <a:pt x="753709" y="64400"/>
                  </a:lnTo>
                  <a:lnTo>
                    <a:pt x="731107" y="30892"/>
                  </a:lnTo>
                  <a:lnTo>
                    <a:pt x="697599" y="8290"/>
                  </a:lnTo>
                  <a:lnTo>
                    <a:pt x="65658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608564" y="3351276"/>
              <a:ext cx="762000" cy="632460"/>
            </a:xfrm>
            <a:custGeom>
              <a:avLst/>
              <a:gdLst/>
              <a:ahLst/>
              <a:cxnLst/>
              <a:rect l="l" t="t" r="r" b="b"/>
              <a:pathLst>
                <a:path w="762000" h="632460">
                  <a:moveTo>
                    <a:pt x="0" y="105410"/>
                  </a:moveTo>
                  <a:lnTo>
                    <a:pt x="8290" y="64400"/>
                  </a:lnTo>
                  <a:lnTo>
                    <a:pt x="30892" y="30892"/>
                  </a:lnTo>
                  <a:lnTo>
                    <a:pt x="64400" y="8290"/>
                  </a:lnTo>
                  <a:lnTo>
                    <a:pt x="105409" y="0"/>
                  </a:lnTo>
                  <a:lnTo>
                    <a:pt x="656589" y="0"/>
                  </a:lnTo>
                  <a:lnTo>
                    <a:pt x="697599" y="8290"/>
                  </a:lnTo>
                  <a:lnTo>
                    <a:pt x="731107" y="30892"/>
                  </a:lnTo>
                  <a:lnTo>
                    <a:pt x="753709" y="64400"/>
                  </a:lnTo>
                  <a:lnTo>
                    <a:pt x="762000" y="105410"/>
                  </a:lnTo>
                  <a:lnTo>
                    <a:pt x="762000" y="527050"/>
                  </a:lnTo>
                  <a:lnTo>
                    <a:pt x="753709" y="568059"/>
                  </a:lnTo>
                  <a:lnTo>
                    <a:pt x="731107" y="601567"/>
                  </a:lnTo>
                  <a:lnTo>
                    <a:pt x="697599" y="624169"/>
                  </a:lnTo>
                  <a:lnTo>
                    <a:pt x="656589" y="632460"/>
                  </a:lnTo>
                  <a:lnTo>
                    <a:pt x="105409" y="632460"/>
                  </a:lnTo>
                  <a:lnTo>
                    <a:pt x="64400" y="624169"/>
                  </a:lnTo>
                  <a:lnTo>
                    <a:pt x="30892" y="601567"/>
                  </a:lnTo>
                  <a:lnTo>
                    <a:pt x="8290" y="568059"/>
                  </a:lnTo>
                  <a:lnTo>
                    <a:pt x="0" y="527050"/>
                  </a:lnTo>
                  <a:lnTo>
                    <a:pt x="0" y="10541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0693145" y="3564128"/>
            <a:ext cx="5943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688594" y="3119373"/>
            <a:ext cx="2361565" cy="1579880"/>
            <a:chOff x="688594" y="3119373"/>
            <a:chExt cx="2361565" cy="1579880"/>
          </a:xfrm>
        </p:grpSpPr>
        <p:sp>
          <p:nvSpPr>
            <p:cNvPr id="39" name="object 39"/>
            <p:cNvSpPr/>
            <p:nvPr/>
          </p:nvSpPr>
          <p:spPr>
            <a:xfrm>
              <a:off x="694944" y="3125723"/>
              <a:ext cx="2113915" cy="1343025"/>
            </a:xfrm>
            <a:custGeom>
              <a:avLst/>
              <a:gdLst/>
              <a:ahLst/>
              <a:cxnLst/>
              <a:rect l="l" t="t" r="r" b="b"/>
              <a:pathLst>
                <a:path w="2113915" h="1343025">
                  <a:moveTo>
                    <a:pt x="1979549" y="0"/>
                  </a:moveTo>
                  <a:lnTo>
                    <a:pt x="134264" y="0"/>
                  </a:lnTo>
                  <a:lnTo>
                    <a:pt x="91825" y="6840"/>
                  </a:lnTo>
                  <a:lnTo>
                    <a:pt x="54968" y="25891"/>
                  </a:lnTo>
                  <a:lnTo>
                    <a:pt x="25904" y="54946"/>
                  </a:lnTo>
                  <a:lnTo>
                    <a:pt x="6844" y="91797"/>
                  </a:lnTo>
                  <a:lnTo>
                    <a:pt x="0" y="134238"/>
                  </a:lnTo>
                  <a:lnTo>
                    <a:pt x="0" y="1208405"/>
                  </a:lnTo>
                  <a:lnTo>
                    <a:pt x="6844" y="1250846"/>
                  </a:lnTo>
                  <a:lnTo>
                    <a:pt x="25904" y="1287697"/>
                  </a:lnTo>
                  <a:lnTo>
                    <a:pt x="54968" y="1316752"/>
                  </a:lnTo>
                  <a:lnTo>
                    <a:pt x="91825" y="1335803"/>
                  </a:lnTo>
                  <a:lnTo>
                    <a:pt x="134264" y="1342644"/>
                  </a:lnTo>
                  <a:lnTo>
                    <a:pt x="1979549" y="1342644"/>
                  </a:lnTo>
                  <a:lnTo>
                    <a:pt x="2021990" y="1335803"/>
                  </a:lnTo>
                  <a:lnTo>
                    <a:pt x="2058841" y="1316752"/>
                  </a:lnTo>
                  <a:lnTo>
                    <a:pt x="2087896" y="1287697"/>
                  </a:lnTo>
                  <a:lnTo>
                    <a:pt x="2106947" y="1250846"/>
                  </a:lnTo>
                  <a:lnTo>
                    <a:pt x="2113788" y="1208405"/>
                  </a:lnTo>
                  <a:lnTo>
                    <a:pt x="2113788" y="134238"/>
                  </a:lnTo>
                  <a:lnTo>
                    <a:pt x="2106947" y="91797"/>
                  </a:lnTo>
                  <a:lnTo>
                    <a:pt x="2087896" y="54946"/>
                  </a:lnTo>
                  <a:lnTo>
                    <a:pt x="2058841" y="25891"/>
                  </a:lnTo>
                  <a:lnTo>
                    <a:pt x="2021990" y="6840"/>
                  </a:lnTo>
                  <a:lnTo>
                    <a:pt x="197954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94944" y="3125723"/>
              <a:ext cx="2113915" cy="1343025"/>
            </a:xfrm>
            <a:custGeom>
              <a:avLst/>
              <a:gdLst/>
              <a:ahLst/>
              <a:cxnLst/>
              <a:rect l="l" t="t" r="r" b="b"/>
              <a:pathLst>
                <a:path w="2113915" h="1343025">
                  <a:moveTo>
                    <a:pt x="0" y="134238"/>
                  </a:moveTo>
                  <a:lnTo>
                    <a:pt x="6844" y="91797"/>
                  </a:lnTo>
                  <a:lnTo>
                    <a:pt x="25904" y="54946"/>
                  </a:lnTo>
                  <a:lnTo>
                    <a:pt x="54968" y="25891"/>
                  </a:lnTo>
                  <a:lnTo>
                    <a:pt x="91825" y="6840"/>
                  </a:lnTo>
                  <a:lnTo>
                    <a:pt x="134264" y="0"/>
                  </a:lnTo>
                  <a:lnTo>
                    <a:pt x="1979549" y="0"/>
                  </a:lnTo>
                  <a:lnTo>
                    <a:pt x="2021990" y="6840"/>
                  </a:lnTo>
                  <a:lnTo>
                    <a:pt x="2058841" y="25891"/>
                  </a:lnTo>
                  <a:lnTo>
                    <a:pt x="2087896" y="54946"/>
                  </a:lnTo>
                  <a:lnTo>
                    <a:pt x="2106947" y="91797"/>
                  </a:lnTo>
                  <a:lnTo>
                    <a:pt x="2113788" y="134238"/>
                  </a:lnTo>
                  <a:lnTo>
                    <a:pt x="2113788" y="1208405"/>
                  </a:lnTo>
                  <a:lnTo>
                    <a:pt x="2106947" y="1250846"/>
                  </a:lnTo>
                  <a:lnTo>
                    <a:pt x="2087896" y="1287697"/>
                  </a:lnTo>
                  <a:lnTo>
                    <a:pt x="2058841" y="1316752"/>
                  </a:lnTo>
                  <a:lnTo>
                    <a:pt x="2021990" y="1335803"/>
                  </a:lnTo>
                  <a:lnTo>
                    <a:pt x="1979549" y="1342644"/>
                  </a:lnTo>
                  <a:lnTo>
                    <a:pt x="134264" y="1342644"/>
                  </a:lnTo>
                  <a:lnTo>
                    <a:pt x="91825" y="1335803"/>
                  </a:lnTo>
                  <a:lnTo>
                    <a:pt x="54968" y="1316752"/>
                  </a:lnTo>
                  <a:lnTo>
                    <a:pt x="25904" y="1287697"/>
                  </a:lnTo>
                  <a:lnTo>
                    <a:pt x="6844" y="1250846"/>
                  </a:lnTo>
                  <a:lnTo>
                    <a:pt x="0" y="1208405"/>
                  </a:lnTo>
                  <a:lnTo>
                    <a:pt x="0" y="13423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29640" y="3349751"/>
              <a:ext cx="2113915" cy="1343025"/>
            </a:xfrm>
            <a:custGeom>
              <a:avLst/>
              <a:gdLst/>
              <a:ahLst/>
              <a:cxnLst/>
              <a:rect l="l" t="t" r="r" b="b"/>
              <a:pathLst>
                <a:path w="2113915" h="1343025">
                  <a:moveTo>
                    <a:pt x="1979549" y="0"/>
                  </a:moveTo>
                  <a:lnTo>
                    <a:pt x="134264" y="0"/>
                  </a:lnTo>
                  <a:lnTo>
                    <a:pt x="91825" y="6840"/>
                  </a:lnTo>
                  <a:lnTo>
                    <a:pt x="54968" y="25891"/>
                  </a:lnTo>
                  <a:lnTo>
                    <a:pt x="25904" y="54946"/>
                  </a:lnTo>
                  <a:lnTo>
                    <a:pt x="6844" y="91797"/>
                  </a:lnTo>
                  <a:lnTo>
                    <a:pt x="0" y="134238"/>
                  </a:lnTo>
                  <a:lnTo>
                    <a:pt x="0" y="1208405"/>
                  </a:lnTo>
                  <a:lnTo>
                    <a:pt x="6844" y="1250846"/>
                  </a:lnTo>
                  <a:lnTo>
                    <a:pt x="25904" y="1287697"/>
                  </a:lnTo>
                  <a:lnTo>
                    <a:pt x="54968" y="1316752"/>
                  </a:lnTo>
                  <a:lnTo>
                    <a:pt x="91825" y="1335803"/>
                  </a:lnTo>
                  <a:lnTo>
                    <a:pt x="134264" y="1342644"/>
                  </a:lnTo>
                  <a:lnTo>
                    <a:pt x="1979549" y="1342644"/>
                  </a:lnTo>
                  <a:lnTo>
                    <a:pt x="2021990" y="1335803"/>
                  </a:lnTo>
                  <a:lnTo>
                    <a:pt x="2058841" y="1316752"/>
                  </a:lnTo>
                  <a:lnTo>
                    <a:pt x="2087896" y="1287697"/>
                  </a:lnTo>
                  <a:lnTo>
                    <a:pt x="2106947" y="1250846"/>
                  </a:lnTo>
                  <a:lnTo>
                    <a:pt x="2113788" y="1208405"/>
                  </a:lnTo>
                  <a:lnTo>
                    <a:pt x="2113788" y="134238"/>
                  </a:lnTo>
                  <a:lnTo>
                    <a:pt x="2106947" y="91797"/>
                  </a:lnTo>
                  <a:lnTo>
                    <a:pt x="2087896" y="54946"/>
                  </a:lnTo>
                  <a:lnTo>
                    <a:pt x="2058841" y="25891"/>
                  </a:lnTo>
                  <a:lnTo>
                    <a:pt x="2021990" y="6840"/>
                  </a:lnTo>
                  <a:lnTo>
                    <a:pt x="1979549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29640" y="3349751"/>
              <a:ext cx="2113915" cy="1343025"/>
            </a:xfrm>
            <a:custGeom>
              <a:avLst/>
              <a:gdLst/>
              <a:ahLst/>
              <a:cxnLst/>
              <a:rect l="l" t="t" r="r" b="b"/>
              <a:pathLst>
                <a:path w="2113915" h="1343025">
                  <a:moveTo>
                    <a:pt x="0" y="134238"/>
                  </a:moveTo>
                  <a:lnTo>
                    <a:pt x="6844" y="91797"/>
                  </a:lnTo>
                  <a:lnTo>
                    <a:pt x="25904" y="54946"/>
                  </a:lnTo>
                  <a:lnTo>
                    <a:pt x="54968" y="25891"/>
                  </a:lnTo>
                  <a:lnTo>
                    <a:pt x="91825" y="6840"/>
                  </a:lnTo>
                  <a:lnTo>
                    <a:pt x="134264" y="0"/>
                  </a:lnTo>
                  <a:lnTo>
                    <a:pt x="1979549" y="0"/>
                  </a:lnTo>
                  <a:lnTo>
                    <a:pt x="2021990" y="6840"/>
                  </a:lnTo>
                  <a:lnTo>
                    <a:pt x="2058841" y="25891"/>
                  </a:lnTo>
                  <a:lnTo>
                    <a:pt x="2087896" y="54946"/>
                  </a:lnTo>
                  <a:lnTo>
                    <a:pt x="2106947" y="91797"/>
                  </a:lnTo>
                  <a:lnTo>
                    <a:pt x="2113788" y="134238"/>
                  </a:lnTo>
                  <a:lnTo>
                    <a:pt x="2113788" y="1208405"/>
                  </a:lnTo>
                  <a:lnTo>
                    <a:pt x="2106947" y="1250846"/>
                  </a:lnTo>
                  <a:lnTo>
                    <a:pt x="2087896" y="1287697"/>
                  </a:lnTo>
                  <a:lnTo>
                    <a:pt x="2058841" y="1316752"/>
                  </a:lnTo>
                  <a:lnTo>
                    <a:pt x="2021990" y="1335803"/>
                  </a:lnTo>
                  <a:lnTo>
                    <a:pt x="1979549" y="1342644"/>
                  </a:lnTo>
                  <a:lnTo>
                    <a:pt x="134264" y="1342644"/>
                  </a:lnTo>
                  <a:lnTo>
                    <a:pt x="91825" y="1335803"/>
                  </a:lnTo>
                  <a:lnTo>
                    <a:pt x="54968" y="1316752"/>
                  </a:lnTo>
                  <a:lnTo>
                    <a:pt x="25904" y="1287697"/>
                  </a:lnTo>
                  <a:lnTo>
                    <a:pt x="6844" y="1250846"/>
                  </a:lnTo>
                  <a:lnTo>
                    <a:pt x="0" y="1208405"/>
                  </a:lnTo>
                  <a:lnTo>
                    <a:pt x="0" y="134238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069644" y="3477005"/>
            <a:ext cx="1835150" cy="101854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065" marR="5080" indent="-1905" algn="ctr">
              <a:lnSpc>
                <a:spcPct val="91600"/>
              </a:lnSpc>
              <a:spcBef>
                <a:spcPts val="335"/>
              </a:spcBef>
            </a:pPr>
            <a:r>
              <a:rPr sz="2300" dirty="0">
                <a:latin typeface="Calibri"/>
                <a:cs typeface="Calibri"/>
              </a:rPr>
              <a:t>Static</a:t>
            </a:r>
            <a:r>
              <a:rPr sz="2300" spc="-105" dirty="0">
                <a:latin typeface="Calibri"/>
                <a:cs typeface="Calibri"/>
              </a:rPr>
              <a:t> </a:t>
            </a:r>
            <a:r>
              <a:rPr sz="2300" spc="-20" dirty="0">
                <a:latin typeface="Calibri"/>
                <a:cs typeface="Calibri"/>
              </a:rPr>
              <a:t>URL, </a:t>
            </a:r>
            <a:r>
              <a:rPr sz="2300" dirty="0">
                <a:latin typeface="Calibri"/>
                <a:cs typeface="Calibri"/>
              </a:rPr>
              <a:t>Beautiful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Soup, </a:t>
            </a:r>
            <a:r>
              <a:rPr sz="2300" dirty="0">
                <a:latin typeface="Calibri"/>
                <a:cs typeface="Calibri"/>
              </a:rPr>
              <a:t>Data</a:t>
            </a:r>
            <a:r>
              <a:rPr sz="2300" spc="-7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frame</a:t>
            </a:r>
            <a:endParaRPr sz="2300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3273297" y="3119373"/>
            <a:ext cx="2361565" cy="1579880"/>
            <a:chOff x="3273297" y="3119373"/>
            <a:chExt cx="2361565" cy="1579880"/>
          </a:xfrm>
        </p:grpSpPr>
        <p:sp>
          <p:nvSpPr>
            <p:cNvPr id="45" name="object 45"/>
            <p:cNvSpPr/>
            <p:nvPr/>
          </p:nvSpPr>
          <p:spPr>
            <a:xfrm>
              <a:off x="3279647" y="3125723"/>
              <a:ext cx="2113915" cy="1343025"/>
            </a:xfrm>
            <a:custGeom>
              <a:avLst/>
              <a:gdLst/>
              <a:ahLst/>
              <a:cxnLst/>
              <a:rect l="l" t="t" r="r" b="b"/>
              <a:pathLst>
                <a:path w="2113915" h="1343025">
                  <a:moveTo>
                    <a:pt x="1979549" y="0"/>
                  </a:moveTo>
                  <a:lnTo>
                    <a:pt x="134238" y="0"/>
                  </a:lnTo>
                  <a:lnTo>
                    <a:pt x="91797" y="6840"/>
                  </a:lnTo>
                  <a:lnTo>
                    <a:pt x="54946" y="25891"/>
                  </a:lnTo>
                  <a:lnTo>
                    <a:pt x="25891" y="54946"/>
                  </a:lnTo>
                  <a:lnTo>
                    <a:pt x="6840" y="91797"/>
                  </a:lnTo>
                  <a:lnTo>
                    <a:pt x="0" y="134238"/>
                  </a:lnTo>
                  <a:lnTo>
                    <a:pt x="0" y="1208405"/>
                  </a:lnTo>
                  <a:lnTo>
                    <a:pt x="6840" y="1250846"/>
                  </a:lnTo>
                  <a:lnTo>
                    <a:pt x="25891" y="1287697"/>
                  </a:lnTo>
                  <a:lnTo>
                    <a:pt x="54946" y="1316752"/>
                  </a:lnTo>
                  <a:lnTo>
                    <a:pt x="91797" y="1335803"/>
                  </a:lnTo>
                  <a:lnTo>
                    <a:pt x="134238" y="1342644"/>
                  </a:lnTo>
                  <a:lnTo>
                    <a:pt x="1979549" y="1342644"/>
                  </a:lnTo>
                  <a:lnTo>
                    <a:pt x="2021990" y="1335803"/>
                  </a:lnTo>
                  <a:lnTo>
                    <a:pt x="2058841" y="1316752"/>
                  </a:lnTo>
                  <a:lnTo>
                    <a:pt x="2087896" y="1287697"/>
                  </a:lnTo>
                  <a:lnTo>
                    <a:pt x="2106947" y="1250846"/>
                  </a:lnTo>
                  <a:lnTo>
                    <a:pt x="2113788" y="1208405"/>
                  </a:lnTo>
                  <a:lnTo>
                    <a:pt x="2113788" y="134238"/>
                  </a:lnTo>
                  <a:lnTo>
                    <a:pt x="2106947" y="91797"/>
                  </a:lnTo>
                  <a:lnTo>
                    <a:pt x="2087896" y="54946"/>
                  </a:lnTo>
                  <a:lnTo>
                    <a:pt x="2058841" y="25891"/>
                  </a:lnTo>
                  <a:lnTo>
                    <a:pt x="2021990" y="6840"/>
                  </a:lnTo>
                  <a:lnTo>
                    <a:pt x="197954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279647" y="3125723"/>
              <a:ext cx="2113915" cy="1343025"/>
            </a:xfrm>
            <a:custGeom>
              <a:avLst/>
              <a:gdLst/>
              <a:ahLst/>
              <a:cxnLst/>
              <a:rect l="l" t="t" r="r" b="b"/>
              <a:pathLst>
                <a:path w="2113915" h="1343025">
                  <a:moveTo>
                    <a:pt x="0" y="134238"/>
                  </a:moveTo>
                  <a:lnTo>
                    <a:pt x="6840" y="91797"/>
                  </a:lnTo>
                  <a:lnTo>
                    <a:pt x="25891" y="54946"/>
                  </a:lnTo>
                  <a:lnTo>
                    <a:pt x="54946" y="25891"/>
                  </a:lnTo>
                  <a:lnTo>
                    <a:pt x="91797" y="6840"/>
                  </a:lnTo>
                  <a:lnTo>
                    <a:pt x="134238" y="0"/>
                  </a:lnTo>
                  <a:lnTo>
                    <a:pt x="1979549" y="0"/>
                  </a:lnTo>
                  <a:lnTo>
                    <a:pt x="2021990" y="6840"/>
                  </a:lnTo>
                  <a:lnTo>
                    <a:pt x="2058841" y="25891"/>
                  </a:lnTo>
                  <a:lnTo>
                    <a:pt x="2087896" y="54946"/>
                  </a:lnTo>
                  <a:lnTo>
                    <a:pt x="2106947" y="91797"/>
                  </a:lnTo>
                  <a:lnTo>
                    <a:pt x="2113788" y="134238"/>
                  </a:lnTo>
                  <a:lnTo>
                    <a:pt x="2113788" y="1208405"/>
                  </a:lnTo>
                  <a:lnTo>
                    <a:pt x="2106947" y="1250846"/>
                  </a:lnTo>
                  <a:lnTo>
                    <a:pt x="2087896" y="1287697"/>
                  </a:lnTo>
                  <a:lnTo>
                    <a:pt x="2058841" y="1316752"/>
                  </a:lnTo>
                  <a:lnTo>
                    <a:pt x="2021990" y="1335803"/>
                  </a:lnTo>
                  <a:lnTo>
                    <a:pt x="1979549" y="1342644"/>
                  </a:lnTo>
                  <a:lnTo>
                    <a:pt x="134238" y="1342644"/>
                  </a:lnTo>
                  <a:lnTo>
                    <a:pt x="91797" y="1335803"/>
                  </a:lnTo>
                  <a:lnTo>
                    <a:pt x="54946" y="1316752"/>
                  </a:lnTo>
                  <a:lnTo>
                    <a:pt x="25891" y="1287697"/>
                  </a:lnTo>
                  <a:lnTo>
                    <a:pt x="6840" y="1250846"/>
                  </a:lnTo>
                  <a:lnTo>
                    <a:pt x="0" y="1208405"/>
                  </a:lnTo>
                  <a:lnTo>
                    <a:pt x="0" y="13423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514343" y="3349751"/>
              <a:ext cx="2113915" cy="1343025"/>
            </a:xfrm>
            <a:custGeom>
              <a:avLst/>
              <a:gdLst/>
              <a:ahLst/>
              <a:cxnLst/>
              <a:rect l="l" t="t" r="r" b="b"/>
              <a:pathLst>
                <a:path w="2113915" h="1343025">
                  <a:moveTo>
                    <a:pt x="1979548" y="0"/>
                  </a:moveTo>
                  <a:lnTo>
                    <a:pt x="134238" y="0"/>
                  </a:lnTo>
                  <a:lnTo>
                    <a:pt x="91797" y="6840"/>
                  </a:lnTo>
                  <a:lnTo>
                    <a:pt x="54946" y="25891"/>
                  </a:lnTo>
                  <a:lnTo>
                    <a:pt x="25891" y="54946"/>
                  </a:lnTo>
                  <a:lnTo>
                    <a:pt x="6840" y="91797"/>
                  </a:lnTo>
                  <a:lnTo>
                    <a:pt x="0" y="134238"/>
                  </a:lnTo>
                  <a:lnTo>
                    <a:pt x="0" y="1208405"/>
                  </a:lnTo>
                  <a:lnTo>
                    <a:pt x="6840" y="1250846"/>
                  </a:lnTo>
                  <a:lnTo>
                    <a:pt x="25891" y="1287697"/>
                  </a:lnTo>
                  <a:lnTo>
                    <a:pt x="54946" y="1316752"/>
                  </a:lnTo>
                  <a:lnTo>
                    <a:pt x="91797" y="1335803"/>
                  </a:lnTo>
                  <a:lnTo>
                    <a:pt x="134238" y="1342644"/>
                  </a:lnTo>
                  <a:lnTo>
                    <a:pt x="1979548" y="1342644"/>
                  </a:lnTo>
                  <a:lnTo>
                    <a:pt x="2021990" y="1335803"/>
                  </a:lnTo>
                  <a:lnTo>
                    <a:pt x="2058841" y="1316752"/>
                  </a:lnTo>
                  <a:lnTo>
                    <a:pt x="2087896" y="1287697"/>
                  </a:lnTo>
                  <a:lnTo>
                    <a:pt x="2106947" y="1250846"/>
                  </a:lnTo>
                  <a:lnTo>
                    <a:pt x="2113788" y="1208405"/>
                  </a:lnTo>
                  <a:lnTo>
                    <a:pt x="2113788" y="134238"/>
                  </a:lnTo>
                  <a:lnTo>
                    <a:pt x="2106947" y="91797"/>
                  </a:lnTo>
                  <a:lnTo>
                    <a:pt x="2087896" y="54946"/>
                  </a:lnTo>
                  <a:lnTo>
                    <a:pt x="2058841" y="25891"/>
                  </a:lnTo>
                  <a:lnTo>
                    <a:pt x="2021990" y="6840"/>
                  </a:lnTo>
                  <a:lnTo>
                    <a:pt x="1979548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514343" y="3349751"/>
              <a:ext cx="2113915" cy="1343025"/>
            </a:xfrm>
            <a:custGeom>
              <a:avLst/>
              <a:gdLst/>
              <a:ahLst/>
              <a:cxnLst/>
              <a:rect l="l" t="t" r="r" b="b"/>
              <a:pathLst>
                <a:path w="2113915" h="1343025">
                  <a:moveTo>
                    <a:pt x="0" y="134238"/>
                  </a:moveTo>
                  <a:lnTo>
                    <a:pt x="6840" y="91797"/>
                  </a:lnTo>
                  <a:lnTo>
                    <a:pt x="25891" y="54946"/>
                  </a:lnTo>
                  <a:lnTo>
                    <a:pt x="54946" y="25891"/>
                  </a:lnTo>
                  <a:lnTo>
                    <a:pt x="91797" y="6840"/>
                  </a:lnTo>
                  <a:lnTo>
                    <a:pt x="134238" y="0"/>
                  </a:lnTo>
                  <a:lnTo>
                    <a:pt x="1979548" y="0"/>
                  </a:lnTo>
                  <a:lnTo>
                    <a:pt x="2021990" y="6840"/>
                  </a:lnTo>
                  <a:lnTo>
                    <a:pt x="2058841" y="25891"/>
                  </a:lnTo>
                  <a:lnTo>
                    <a:pt x="2087896" y="54946"/>
                  </a:lnTo>
                  <a:lnTo>
                    <a:pt x="2106947" y="91797"/>
                  </a:lnTo>
                  <a:lnTo>
                    <a:pt x="2113788" y="134238"/>
                  </a:lnTo>
                  <a:lnTo>
                    <a:pt x="2113788" y="1208405"/>
                  </a:lnTo>
                  <a:lnTo>
                    <a:pt x="2106947" y="1250846"/>
                  </a:lnTo>
                  <a:lnTo>
                    <a:pt x="2087896" y="1287697"/>
                  </a:lnTo>
                  <a:lnTo>
                    <a:pt x="2058841" y="1316752"/>
                  </a:lnTo>
                  <a:lnTo>
                    <a:pt x="2021990" y="1335803"/>
                  </a:lnTo>
                  <a:lnTo>
                    <a:pt x="1979548" y="1342644"/>
                  </a:lnTo>
                  <a:lnTo>
                    <a:pt x="134238" y="1342644"/>
                  </a:lnTo>
                  <a:lnTo>
                    <a:pt x="91797" y="1335803"/>
                  </a:lnTo>
                  <a:lnTo>
                    <a:pt x="54946" y="1316752"/>
                  </a:lnTo>
                  <a:lnTo>
                    <a:pt x="25891" y="1287697"/>
                  </a:lnTo>
                  <a:lnTo>
                    <a:pt x="6840" y="1250846"/>
                  </a:lnTo>
                  <a:lnTo>
                    <a:pt x="0" y="1208405"/>
                  </a:lnTo>
                  <a:lnTo>
                    <a:pt x="0" y="134238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3779646" y="3477005"/>
            <a:ext cx="1584325" cy="101854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065" marR="5080" indent="-635" algn="ctr">
              <a:lnSpc>
                <a:spcPct val="91600"/>
              </a:lnSpc>
              <a:spcBef>
                <a:spcPts val="335"/>
              </a:spcBef>
            </a:pPr>
            <a:r>
              <a:rPr sz="23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GitHub</a:t>
            </a:r>
            <a:r>
              <a:rPr sz="2300" u="sng" spc="-7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URL</a:t>
            </a:r>
            <a:r>
              <a:rPr sz="2300" u="none" spc="-25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23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web</a:t>
            </a:r>
            <a:r>
              <a:rPr sz="2300" u="sng" spc="-8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scraping</a:t>
            </a:r>
            <a:r>
              <a:rPr sz="2300" u="none" spc="-10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23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notebook</a:t>
            </a:r>
            <a:endParaRPr sz="2300">
              <a:latin typeface="Calibri"/>
              <a:cs typeface="Calibri"/>
            </a:endParaRPr>
          </a:p>
        </p:txBody>
      </p:sp>
      <p:pic>
        <p:nvPicPr>
          <p:cNvPr id="50" name="object 5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1999" cy="1304544"/>
          </a:xfrm>
          <a:prstGeom prst="rect">
            <a:avLst/>
          </a:prstGeom>
        </p:spPr>
      </p:pic>
      <p:sp>
        <p:nvSpPr>
          <p:cNvPr id="51" name="object 51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991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Data</a:t>
            </a:r>
            <a:r>
              <a:rPr spc="-70" dirty="0"/>
              <a:t> </a:t>
            </a:r>
            <a:r>
              <a:rPr spc="-105" dirty="0"/>
              <a:t>Collection</a:t>
            </a:r>
            <a:r>
              <a:rPr spc="-60" dirty="0"/>
              <a:t> </a:t>
            </a:r>
            <a:r>
              <a:rPr dirty="0"/>
              <a:t>-</a:t>
            </a:r>
            <a:r>
              <a:rPr spc="-25" dirty="0"/>
              <a:t> </a:t>
            </a:r>
            <a:r>
              <a:rPr spc="-130" dirty="0"/>
              <a:t>Scraping</a:t>
            </a:r>
          </a:p>
        </p:txBody>
      </p:sp>
      <p:sp>
        <p:nvSpPr>
          <p:cNvPr id="52" name="object 5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9</a:t>
            </a:fld>
            <a:endParaRPr spc="4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2544</Words>
  <Application>Microsoft Office PowerPoint</Application>
  <PresentationFormat>Widescreen</PresentationFormat>
  <Paragraphs>257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Microsoft Sans Serif</vt:lpstr>
      <vt:lpstr>Times New Roman</vt:lpstr>
      <vt:lpstr>Office Theme</vt:lpstr>
      <vt:lpstr>PowerPoint Presentation</vt:lpstr>
      <vt:lpstr>Executive Summary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PowerPoint Presentation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Proximities</vt:lpstr>
      <vt:lpstr>PowerPoint Presentation</vt:lpstr>
      <vt:lpstr>Pie chart of all the launch sites</vt:lpstr>
      <vt:lpstr>Pie chart of KSC LC 39A</vt:lpstr>
      <vt:lpstr>Payload vs. Launch Outcome scatter</vt:lpstr>
      <vt:lpstr>PowerPoint Presentation</vt:lpstr>
      <vt:lpstr>Classification Accuracy</vt:lpstr>
      <vt:lpstr>Classification F1-score</vt:lpstr>
      <vt:lpstr>Confusion Matrix</vt:lpstr>
      <vt:lpstr>Conclusions</vt:lpstr>
      <vt:lpstr>Appendix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Mohamed Alie Kamara</dc:creator>
  <cp:lastModifiedBy>M Rayyan</cp:lastModifiedBy>
  <cp:revision>1</cp:revision>
  <dcterms:created xsi:type="dcterms:W3CDTF">2025-12-16T15:27:19Z</dcterms:created>
  <dcterms:modified xsi:type="dcterms:W3CDTF">2025-12-16T15:30:50Z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2023-08-31T00:00:00Z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2025-12-16T00:00:00Z</vt:filetime>
  </property>
  <property fmtid="{D5CDD505-2E9C-101B-9397-08002B2CF9AE}" pid="5" name="Producer">
    <vt:lpwstr>Microsoft® PowerPoint® for Microsoft 365</vt:lpwstr>
  </property>
</Properties>
</file>